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9"/>
  </p:notesMasterIdLst>
  <p:sldIdLst>
    <p:sldId id="758" r:id="rId2"/>
    <p:sldId id="753" r:id="rId3"/>
    <p:sldId id="760" r:id="rId4"/>
    <p:sldId id="759" r:id="rId5"/>
    <p:sldId id="761" r:id="rId6"/>
    <p:sldId id="762" r:id="rId7"/>
    <p:sldId id="763" r:id="rId8"/>
    <p:sldId id="764" r:id="rId9"/>
    <p:sldId id="765" r:id="rId10"/>
    <p:sldId id="766" r:id="rId11"/>
    <p:sldId id="767" r:id="rId12"/>
    <p:sldId id="768" r:id="rId13"/>
    <p:sldId id="770" r:id="rId14"/>
    <p:sldId id="769" r:id="rId15"/>
    <p:sldId id="771" r:id="rId16"/>
    <p:sldId id="772" r:id="rId17"/>
    <p:sldId id="773" r:id="rId18"/>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78E1B4"/>
    <a:srgbClr val="FFFF66"/>
    <a:srgbClr val="FF96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757" autoAdjust="0"/>
    <p:restoredTop sz="73478" autoAdjust="0"/>
  </p:normalViewPr>
  <p:slideViewPr>
    <p:cSldViewPr>
      <p:cViewPr varScale="1">
        <p:scale>
          <a:sx n="90" d="100"/>
          <a:sy n="90" d="100"/>
        </p:scale>
        <p:origin x="208" y="424"/>
      </p:cViewPr>
      <p:guideLst>
        <p:guide orient="horz" pos="180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4/14/19</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  </a:t>
            </a:r>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9662260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17572694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41384439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7</a:t>
            </a:fld>
            <a:endParaRPr lang="en-US" dirty="0"/>
          </a:p>
        </p:txBody>
      </p:sp>
    </p:spTree>
    <p:extLst>
      <p:ext uri="{BB962C8B-B14F-4D97-AF65-F5344CB8AC3E}">
        <p14:creationId xmlns:p14="http://schemas.microsoft.com/office/powerpoint/2010/main" val="9997402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10</a:t>
            </a:fld>
            <a:endParaRPr lang="en-US" dirty="0"/>
          </a:p>
        </p:txBody>
      </p:sp>
    </p:spTree>
    <p:extLst>
      <p:ext uri="{BB962C8B-B14F-4D97-AF65-F5344CB8AC3E}">
        <p14:creationId xmlns:p14="http://schemas.microsoft.com/office/powerpoint/2010/main" val="2521901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13</a:t>
            </a:fld>
            <a:endParaRPr lang="en-US" dirty="0"/>
          </a:p>
        </p:txBody>
      </p:sp>
    </p:spTree>
    <p:extLst>
      <p:ext uri="{BB962C8B-B14F-4D97-AF65-F5344CB8AC3E}">
        <p14:creationId xmlns:p14="http://schemas.microsoft.com/office/powerpoint/2010/main" val="1516039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17</a:t>
            </a:fld>
            <a:endParaRPr lang="en-US" dirty="0"/>
          </a:p>
        </p:txBody>
      </p:sp>
    </p:spTree>
    <p:extLst>
      <p:ext uri="{BB962C8B-B14F-4D97-AF65-F5344CB8AC3E}">
        <p14:creationId xmlns:p14="http://schemas.microsoft.com/office/powerpoint/2010/main" val="36223673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3000" b="-3000"/>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172143F-9C9F-1E4B-9EE9-A41915A80763}"/>
              </a:ext>
            </a:extLst>
          </p:cNvPr>
          <p:cNvSpPr txBox="1"/>
          <p:nvPr/>
        </p:nvSpPr>
        <p:spPr>
          <a:xfrm>
            <a:off x="107504" y="460386"/>
            <a:ext cx="8928992" cy="830997"/>
          </a:xfrm>
          <a:prstGeom prst="rect">
            <a:avLst/>
          </a:prstGeom>
          <a:solidFill>
            <a:schemeClr val="tx2">
              <a:alpha val="37000"/>
            </a:schemeClr>
          </a:solidFill>
          <a:ln>
            <a:solidFill>
              <a:schemeClr val="bg1"/>
            </a:solidFill>
          </a:ln>
        </p:spPr>
        <p:txBody>
          <a:bodyPr wrap="square" rtlCol="0">
            <a:spAutoFit/>
          </a:bodyPr>
          <a:lstStyle/>
          <a:p>
            <a:pPr marR="0" lvl="0" defTabSz="914400" eaLnBrk="1" fontAlgn="auto" latinLnBrk="0" hangingPunct="1">
              <a:lnSpc>
                <a:spcPct val="100000"/>
              </a:lnSpc>
              <a:spcBef>
                <a:spcPts val="0"/>
              </a:spcBef>
              <a:spcAft>
                <a:spcPts val="0"/>
              </a:spcAft>
              <a:buClrTx/>
              <a:buSzTx/>
              <a:defRPr/>
            </a:pPr>
            <a:r>
              <a:rPr lang="en-US" sz="2400" dirty="0">
                <a:solidFill>
                  <a:schemeClr val="bg1"/>
                </a:solidFill>
                <a:latin typeface="Times New Roman" panose="02020603050405020304" pitchFamily="18" charset="0"/>
                <a:ea typeface="Times New Roman" charset="0"/>
                <a:cs typeface="Times New Roman" panose="02020603050405020304" pitchFamily="18" charset="0"/>
              </a:rPr>
              <a:t>Mark – A Passion Narrative with an introduction:</a:t>
            </a:r>
          </a:p>
          <a:p>
            <a:pPr marR="0" lvl="0" defTabSz="914400" eaLnBrk="1" fontAlgn="auto" latinLnBrk="0" hangingPunct="1">
              <a:lnSpc>
                <a:spcPct val="100000"/>
              </a:lnSpc>
              <a:spcBef>
                <a:spcPts val="0"/>
              </a:spcBef>
              <a:spcAft>
                <a:spcPts val="0"/>
              </a:spcAft>
              <a:buClrTx/>
              <a:buSzTx/>
              <a:defRPr/>
            </a:pPr>
            <a:r>
              <a:rPr lang="en-AU" sz="2400" dirty="0">
                <a:solidFill>
                  <a:schemeClr val="bg1"/>
                </a:solidFill>
                <a:latin typeface="Times New Roman" panose="02020603050405020304" pitchFamily="18" charset="0"/>
                <a:cs typeface="Times New Roman" panose="02020603050405020304" pitchFamily="18" charset="0"/>
              </a:rPr>
              <a:t>The account of Jesus' arrest, trial, humiliation, torture, and execution… </a:t>
            </a:r>
            <a:endParaRPr lang="en-US" sz="2400" dirty="0">
              <a:solidFill>
                <a:schemeClr val="bg1"/>
              </a:solidFill>
              <a:latin typeface="Times New Roman" panose="02020603050405020304" pitchFamily="18" charset="0"/>
              <a:ea typeface="Times New Roman" charset="0"/>
              <a:cs typeface="Times New Roman" panose="02020603050405020304" pitchFamily="18" charset="0"/>
            </a:endParaRPr>
          </a:p>
        </p:txBody>
      </p:sp>
      <p:sp>
        <p:nvSpPr>
          <p:cNvPr id="6" name="TextBox 5">
            <a:extLst>
              <a:ext uri="{FF2B5EF4-FFF2-40B4-BE49-F238E27FC236}">
                <a16:creationId xmlns:a16="http://schemas.microsoft.com/office/drawing/2014/main" id="{8C6B273B-17F7-9C4A-A966-EFBE994F3BB1}"/>
              </a:ext>
            </a:extLst>
          </p:cNvPr>
          <p:cNvSpPr txBox="1"/>
          <p:nvPr/>
        </p:nvSpPr>
        <p:spPr>
          <a:xfrm>
            <a:off x="4476" y="3724"/>
            <a:ext cx="9144000" cy="461665"/>
          </a:xfrm>
          <a:prstGeom prst="rect">
            <a:avLst/>
          </a:prstGeom>
          <a:solidFill>
            <a:schemeClr val="tx2">
              <a:alpha val="37000"/>
            </a:schemeClr>
          </a:solidFill>
          <a:ln>
            <a:noFill/>
          </a:ln>
        </p:spPr>
        <p:txBody>
          <a:bodyPr wrap="square" rtlCol="0">
            <a:spAutoFit/>
          </a:bodyPr>
          <a:lstStyle/>
          <a:p>
            <a:pPr marR="0" lvl="0" algn="ctr" defTabSz="914400" eaLnBrk="1" fontAlgn="auto" latinLnBrk="0" hangingPunct="1">
              <a:lnSpc>
                <a:spcPct val="100000"/>
              </a:lnSpc>
              <a:spcBef>
                <a:spcPts val="0"/>
              </a:spcBef>
              <a:spcAft>
                <a:spcPts val="0"/>
              </a:spcAft>
              <a:buClrTx/>
              <a:buSzTx/>
              <a:defRPr/>
            </a:pPr>
            <a:r>
              <a:rPr lang="en-US" sz="2400" dirty="0">
                <a:solidFill>
                  <a:schemeClr val="bg1"/>
                </a:solidFill>
                <a:latin typeface="Times New Roman" panose="02020603050405020304" pitchFamily="18" charset="0"/>
                <a:ea typeface="Times New Roman" charset="0"/>
                <a:cs typeface="Times New Roman" panose="02020603050405020304" pitchFamily="18" charset="0"/>
              </a:rPr>
              <a:t>Palm Sunday – a celebration of the Rule and Reign of Jesus Christ</a:t>
            </a:r>
          </a:p>
        </p:txBody>
      </p:sp>
    </p:spTree>
    <p:extLst>
      <p:ext uri="{BB962C8B-B14F-4D97-AF65-F5344CB8AC3E}">
        <p14:creationId xmlns:p14="http://schemas.microsoft.com/office/powerpoint/2010/main" val="10582748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172143F-9C9F-1E4B-9EE9-A41915A80763}"/>
              </a:ext>
            </a:extLst>
          </p:cNvPr>
          <p:cNvSpPr txBox="1"/>
          <p:nvPr/>
        </p:nvSpPr>
        <p:spPr>
          <a:xfrm>
            <a:off x="107504" y="460386"/>
            <a:ext cx="8928992" cy="830997"/>
          </a:xfrm>
          <a:prstGeom prst="rect">
            <a:avLst/>
          </a:prstGeom>
          <a:solidFill>
            <a:schemeClr val="tx2">
              <a:alpha val="37000"/>
            </a:schemeClr>
          </a:solidFill>
          <a:ln>
            <a:solidFill>
              <a:schemeClr val="bg1"/>
            </a:solidFill>
          </a:ln>
        </p:spPr>
        <p:txBody>
          <a:bodyPr wrap="square" rtlCol="0">
            <a:spAutoFit/>
          </a:bodyPr>
          <a:lstStyle/>
          <a:p>
            <a:pPr marR="0" lvl="0" defTabSz="914400" eaLnBrk="1" fontAlgn="auto" latinLnBrk="0" hangingPunct="1">
              <a:lnSpc>
                <a:spcPct val="100000"/>
              </a:lnSpc>
              <a:spcBef>
                <a:spcPts val="0"/>
              </a:spcBef>
              <a:spcAft>
                <a:spcPts val="0"/>
              </a:spcAft>
              <a:buClrTx/>
              <a:buSzTx/>
              <a:defRPr/>
            </a:pPr>
            <a:r>
              <a:rPr lang="en-US" sz="2400" dirty="0">
                <a:solidFill>
                  <a:schemeClr val="bg1"/>
                </a:solidFill>
                <a:latin typeface="Times New Roman" panose="02020603050405020304" pitchFamily="18" charset="0"/>
                <a:ea typeface="Times New Roman" charset="0"/>
                <a:cs typeface="Times New Roman" panose="02020603050405020304" pitchFamily="18" charset="0"/>
              </a:rPr>
              <a:t>Mark – A Passion Narrative with an introduction:</a:t>
            </a:r>
          </a:p>
          <a:p>
            <a:pPr marR="0" lvl="0" defTabSz="914400" eaLnBrk="1" fontAlgn="auto" latinLnBrk="0" hangingPunct="1">
              <a:lnSpc>
                <a:spcPct val="100000"/>
              </a:lnSpc>
              <a:spcBef>
                <a:spcPts val="0"/>
              </a:spcBef>
              <a:spcAft>
                <a:spcPts val="0"/>
              </a:spcAft>
              <a:buClrTx/>
              <a:buSzTx/>
              <a:defRPr/>
            </a:pPr>
            <a:r>
              <a:rPr lang="en-AU" sz="2400" dirty="0">
                <a:solidFill>
                  <a:schemeClr val="bg1"/>
                </a:solidFill>
                <a:latin typeface="Times New Roman" panose="02020603050405020304" pitchFamily="18" charset="0"/>
                <a:cs typeface="Times New Roman" panose="02020603050405020304" pitchFamily="18" charset="0"/>
              </a:rPr>
              <a:t>The account of Jesus' arrest, trial, humiliation, torture, and execution… </a:t>
            </a:r>
            <a:endParaRPr lang="en-US" sz="2400" dirty="0">
              <a:solidFill>
                <a:schemeClr val="bg1"/>
              </a:solidFill>
              <a:latin typeface="Times New Roman" panose="02020603050405020304" pitchFamily="18" charset="0"/>
              <a:ea typeface="Times New Roman" charset="0"/>
              <a:cs typeface="Times New Roman" panose="02020603050405020304" pitchFamily="18" charset="0"/>
            </a:endParaRPr>
          </a:p>
        </p:txBody>
      </p:sp>
      <p:sp>
        <p:nvSpPr>
          <p:cNvPr id="6" name="TextBox 5">
            <a:extLst>
              <a:ext uri="{FF2B5EF4-FFF2-40B4-BE49-F238E27FC236}">
                <a16:creationId xmlns:a16="http://schemas.microsoft.com/office/drawing/2014/main" id="{8C6B273B-17F7-9C4A-A966-EFBE994F3BB1}"/>
              </a:ext>
            </a:extLst>
          </p:cNvPr>
          <p:cNvSpPr txBox="1"/>
          <p:nvPr/>
        </p:nvSpPr>
        <p:spPr>
          <a:xfrm>
            <a:off x="4476" y="3724"/>
            <a:ext cx="9144000" cy="461665"/>
          </a:xfrm>
          <a:prstGeom prst="rect">
            <a:avLst/>
          </a:prstGeom>
          <a:solidFill>
            <a:schemeClr val="tx2">
              <a:alpha val="37000"/>
            </a:schemeClr>
          </a:solidFill>
          <a:ln>
            <a:noFill/>
          </a:ln>
        </p:spPr>
        <p:txBody>
          <a:bodyPr wrap="square" rtlCol="0">
            <a:spAutoFit/>
          </a:bodyPr>
          <a:lstStyle/>
          <a:p>
            <a:pPr marR="0" lvl="0" algn="ctr" defTabSz="914400" eaLnBrk="1" fontAlgn="auto" latinLnBrk="0" hangingPunct="1">
              <a:lnSpc>
                <a:spcPct val="100000"/>
              </a:lnSpc>
              <a:spcBef>
                <a:spcPts val="0"/>
              </a:spcBef>
              <a:spcAft>
                <a:spcPts val="0"/>
              </a:spcAft>
              <a:buClrTx/>
              <a:buSzTx/>
              <a:defRPr/>
            </a:pPr>
            <a:r>
              <a:rPr lang="en-US" sz="2400" dirty="0">
                <a:solidFill>
                  <a:schemeClr val="bg1"/>
                </a:solidFill>
                <a:latin typeface="Times New Roman" panose="02020603050405020304" pitchFamily="18" charset="0"/>
                <a:ea typeface="Times New Roman" charset="0"/>
                <a:cs typeface="Times New Roman" panose="02020603050405020304" pitchFamily="18" charset="0"/>
              </a:rPr>
              <a:t>Palm Sunday – a celebration of the Rule and Reign of Jesus Christ</a:t>
            </a:r>
          </a:p>
        </p:txBody>
      </p:sp>
      <p:sp>
        <p:nvSpPr>
          <p:cNvPr id="4" name="TextBox 3">
            <a:extLst>
              <a:ext uri="{FF2B5EF4-FFF2-40B4-BE49-F238E27FC236}">
                <a16:creationId xmlns:a16="http://schemas.microsoft.com/office/drawing/2014/main" id="{E315A3EB-2CEA-1F47-A8CD-6E00E5D06E99}"/>
              </a:ext>
            </a:extLst>
          </p:cNvPr>
          <p:cNvSpPr txBox="1"/>
          <p:nvPr/>
        </p:nvSpPr>
        <p:spPr>
          <a:xfrm>
            <a:off x="-3223" y="1309551"/>
            <a:ext cx="9144000" cy="3046988"/>
          </a:xfrm>
          <a:prstGeom prst="rect">
            <a:avLst/>
          </a:prstGeom>
          <a:solidFill>
            <a:schemeClr val="tx2">
              <a:alpha val="49000"/>
            </a:schemeClr>
          </a:solidFill>
          <a:ln>
            <a:noFill/>
          </a:ln>
        </p:spPr>
        <p:txBody>
          <a:bodyPr wrap="square" rtlCol="0">
            <a:spAutoFit/>
          </a:bodyPr>
          <a:lstStyle/>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defRPr/>
            </a:pPr>
            <a:r>
              <a:rPr lang="en-US" sz="2400" dirty="0">
                <a:solidFill>
                  <a:schemeClr val="bg1"/>
                </a:solidFill>
                <a:latin typeface="Times New Roman" panose="02020603050405020304" pitchFamily="18" charset="0"/>
                <a:ea typeface="Times New Roman" charset="0"/>
                <a:cs typeface="Times New Roman" panose="02020603050405020304" pitchFamily="18" charset="0"/>
              </a:rPr>
              <a:t>“Son of David” is used as a Messianic Title</a:t>
            </a: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defRPr/>
            </a:pPr>
            <a:r>
              <a:rPr lang="en-US" sz="2400" dirty="0">
                <a:solidFill>
                  <a:schemeClr val="bg1"/>
                </a:solidFill>
                <a:latin typeface="Times New Roman" panose="02020603050405020304" pitchFamily="18" charset="0"/>
                <a:ea typeface="Times New Roman" charset="0"/>
                <a:cs typeface="Times New Roman" panose="02020603050405020304" pitchFamily="18" charset="0"/>
              </a:rPr>
              <a:t>A young donkey/mule, never been sat upon.  A miracle to be ridden</a:t>
            </a: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defRPr/>
            </a:pPr>
            <a:r>
              <a:rPr lang="en-US" sz="2400" dirty="0">
                <a:solidFill>
                  <a:schemeClr val="bg1"/>
                </a:solidFill>
                <a:latin typeface="Times New Roman" panose="02020603050405020304" pitchFamily="18" charset="0"/>
                <a:ea typeface="Times New Roman" charset="0"/>
                <a:cs typeface="Times New Roman" panose="02020603050405020304" pitchFamily="18" charset="0"/>
              </a:rPr>
              <a:t>Solomon rode David’s Mule. Demonstrated rightful claim to throne</a:t>
            </a: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defRPr/>
            </a:pPr>
            <a:r>
              <a:rPr lang="en-US" sz="2400" dirty="0">
                <a:solidFill>
                  <a:schemeClr val="bg1"/>
                </a:solidFill>
                <a:latin typeface="Times New Roman" panose="02020603050405020304" pitchFamily="18" charset="0"/>
                <a:ea typeface="Times New Roman" charset="0"/>
                <a:cs typeface="Times New Roman" panose="02020603050405020304" pitchFamily="18" charset="0"/>
              </a:rPr>
              <a:t>Jesus the Son of God – His throne established forever</a:t>
            </a: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defRPr/>
            </a:pPr>
            <a:r>
              <a:rPr lang="en-US" sz="2400" dirty="0">
                <a:solidFill>
                  <a:schemeClr val="bg1"/>
                </a:solidFill>
                <a:latin typeface="Times New Roman" panose="02020603050405020304" pitchFamily="18" charset="0"/>
                <a:ea typeface="Times New Roman" charset="0"/>
                <a:cs typeface="Times New Roman" panose="02020603050405020304" pitchFamily="18" charset="0"/>
              </a:rPr>
              <a:t>Coats to walk over – like Jehu – King to conquer Evil</a:t>
            </a:r>
          </a:p>
          <a:p>
            <a:pPr marL="342900" indent="-342900" fontAlgn="auto">
              <a:spcBef>
                <a:spcPts val="0"/>
              </a:spcBef>
              <a:spcAft>
                <a:spcPts val="0"/>
              </a:spcAft>
              <a:buFont typeface="Arial" panose="020B0604020202020204" pitchFamily="34" charset="0"/>
              <a:buChar char="•"/>
              <a:defRPr/>
            </a:pPr>
            <a:r>
              <a:rPr lang="en-US" sz="2400" dirty="0">
                <a:solidFill>
                  <a:schemeClr val="bg1"/>
                </a:solidFill>
                <a:latin typeface="Times New Roman" panose="02020603050405020304" pitchFamily="18" charset="0"/>
                <a:ea typeface="Times New Roman" charset="0"/>
                <a:cs typeface="Times New Roman" panose="02020603050405020304" pitchFamily="18" charset="0"/>
              </a:rPr>
              <a:t>Hosanna – Aramaic “O Save us!”</a:t>
            </a: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defRPr/>
            </a:pPr>
            <a:r>
              <a:rPr lang="en-US" sz="2400" dirty="0">
                <a:solidFill>
                  <a:schemeClr val="bg1"/>
                </a:solidFill>
                <a:latin typeface="Times New Roman" panose="02020603050405020304" pitchFamily="18" charset="0"/>
                <a:ea typeface="Times New Roman" charset="0"/>
                <a:cs typeface="Times New Roman" panose="02020603050405020304" pitchFamily="18" charset="0"/>
              </a:rPr>
              <a:t>Jesus wasn’t the political leader they were hoping for in their Messiah</a:t>
            </a: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defRPr/>
            </a:pPr>
            <a:r>
              <a:rPr lang="en-US" sz="2400" dirty="0">
                <a:solidFill>
                  <a:schemeClr val="bg1"/>
                </a:solidFill>
                <a:latin typeface="Times New Roman" panose="02020603050405020304" pitchFamily="18" charset="0"/>
                <a:ea typeface="Times New Roman" charset="0"/>
                <a:cs typeface="Times New Roman" panose="02020603050405020304" pitchFamily="18" charset="0"/>
              </a:rPr>
              <a:t>Jesus came as Judge;  refiner;  purifier;  Sacrifice</a:t>
            </a:r>
          </a:p>
        </p:txBody>
      </p:sp>
    </p:spTree>
    <p:extLst>
      <p:ext uri="{BB962C8B-B14F-4D97-AF65-F5344CB8AC3E}">
        <p14:creationId xmlns:p14="http://schemas.microsoft.com/office/powerpoint/2010/main" val="20904643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882380"/>
          </a:xfrm>
          <a:prstGeom prst="rect">
            <a:avLst/>
          </a:prstGeom>
          <a:solidFill>
            <a:schemeClr val="tx2">
              <a:alpha val="36000"/>
            </a:schemeClr>
          </a:solidFill>
          <a:ln w="9525">
            <a:noFill/>
            <a:miter lim="800000"/>
            <a:headEnd/>
            <a:tailEnd/>
          </a:ln>
        </p:spPr>
        <p:txBody>
          <a:bodyPr wrap="square">
            <a:prstTxWarp prst="textNoShape">
              <a:avLst/>
            </a:prstTxWarp>
            <a:spAutoFit/>
          </a:bodyPr>
          <a:lstStyle/>
          <a:p>
            <a:pPr indent="152400">
              <a:lnSpc>
                <a:spcPct val="115000"/>
              </a:lnSpc>
              <a:spcAft>
                <a:spcPts val="0"/>
              </a:spcAft>
            </a:pPr>
            <a:r>
              <a:rPr lang="en-AU" sz="25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12 </a:t>
            </a:r>
            <a:r>
              <a:rPr lang="en-AU" sz="25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On the following day, when they came from Bethany, he was hungry.  </a:t>
            </a:r>
            <a:r>
              <a:rPr lang="en-AU" sz="25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13 </a:t>
            </a:r>
            <a:r>
              <a:rPr lang="en-AU" sz="25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And seeing in the distance a fig tree in leaf, he went to see if he could find anything on it.  When he came to it, he found nothing but leaves, for it was not the season for figs.  </a:t>
            </a:r>
            <a:r>
              <a:rPr lang="en-AU" sz="25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14 </a:t>
            </a:r>
            <a:r>
              <a:rPr lang="en-AU" sz="25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And he said to it, “May no one ever eat fruit from you again.”  And his disciples heard it. </a:t>
            </a:r>
          </a:p>
          <a:p>
            <a:pPr indent="152400">
              <a:lnSpc>
                <a:spcPct val="115000"/>
              </a:lnSpc>
              <a:spcAft>
                <a:spcPts val="0"/>
              </a:spcAft>
            </a:pPr>
            <a:endParaRPr lang="en-AU" sz="2000" dirty="0">
              <a:solidFill>
                <a:schemeClr val="bg1"/>
              </a:solidFill>
              <a:latin typeface="Calibri" panose="020F0502020204030204" pitchFamily="34" charset="0"/>
              <a:ea typeface="Arial" panose="020B0604020202020204" pitchFamily="34" charset="0"/>
              <a:cs typeface="Times New Roman" panose="02020603050405020304" pitchFamily="18" charset="0"/>
            </a:endParaRPr>
          </a:p>
          <a:p>
            <a:r>
              <a:rPr lang="en-AU" sz="2500" b="1" baseline="30000" dirty="0">
                <a:solidFill>
                  <a:schemeClr val="bg1"/>
                </a:solidFill>
                <a:latin typeface="Times New Roman" panose="02020603050405020304" pitchFamily="18" charset="0"/>
                <a:ea typeface="Arial" panose="020B0604020202020204" pitchFamily="34" charset="0"/>
              </a:rPr>
              <a:t>15 </a:t>
            </a:r>
            <a:r>
              <a:rPr lang="en-AU" sz="2500" dirty="0">
                <a:solidFill>
                  <a:schemeClr val="bg1"/>
                </a:solidFill>
                <a:latin typeface="Times New Roman" panose="02020603050405020304" pitchFamily="18" charset="0"/>
                <a:ea typeface="Arial" panose="020B0604020202020204" pitchFamily="34" charset="0"/>
              </a:rPr>
              <a:t>And they came to Jerusalem.  And he entered the temple and began to drive out those who sold and those who bought in the temple, and he overturned the tables of the money-changers and the seats of those who sold pigeons.  </a:t>
            </a:r>
            <a:r>
              <a:rPr lang="en-AU" sz="2500" b="1" baseline="30000" dirty="0">
                <a:solidFill>
                  <a:schemeClr val="bg1"/>
                </a:solidFill>
                <a:latin typeface="Times New Roman" panose="02020603050405020304" pitchFamily="18" charset="0"/>
                <a:ea typeface="Arial" panose="020B0604020202020204" pitchFamily="34" charset="0"/>
              </a:rPr>
              <a:t>16 </a:t>
            </a:r>
            <a:r>
              <a:rPr lang="en-AU" sz="2500" dirty="0">
                <a:solidFill>
                  <a:schemeClr val="bg1"/>
                </a:solidFill>
                <a:latin typeface="Times New Roman" panose="02020603050405020304" pitchFamily="18" charset="0"/>
                <a:ea typeface="Arial" panose="020B0604020202020204" pitchFamily="34" charset="0"/>
              </a:rPr>
              <a:t>And he would not allow anyone to carry anything through the temple.  </a:t>
            </a:r>
            <a:r>
              <a:rPr lang="en-AU" sz="2500" b="1" baseline="30000" dirty="0">
                <a:solidFill>
                  <a:schemeClr val="bg1"/>
                </a:solidFill>
                <a:latin typeface="Times New Roman" panose="02020603050405020304" pitchFamily="18" charset="0"/>
                <a:ea typeface="Arial" panose="020B0604020202020204" pitchFamily="34" charset="0"/>
              </a:rPr>
              <a:t>17 </a:t>
            </a:r>
            <a:r>
              <a:rPr lang="en-AU" sz="2500" dirty="0">
                <a:solidFill>
                  <a:schemeClr val="bg1"/>
                </a:solidFill>
                <a:latin typeface="Times New Roman" panose="02020603050405020304" pitchFamily="18" charset="0"/>
                <a:ea typeface="Arial" panose="020B0604020202020204" pitchFamily="34" charset="0"/>
              </a:rPr>
              <a:t>And he was teaching them and saying to them, “Is it not written, ‘My house shall be called a house of prayer for all the nations’?  But you have made it a den of robbers.”</a:t>
            </a:r>
            <a:r>
              <a:rPr lang="en-AU" sz="2500" dirty="0">
                <a:solidFill>
                  <a:schemeClr val="bg1"/>
                </a:solidFill>
              </a:rPr>
              <a:t> </a:t>
            </a:r>
            <a:endParaRPr lang="en-GB" sz="25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3435853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518947"/>
          </a:xfrm>
          <a:prstGeom prst="rect">
            <a:avLst/>
          </a:prstGeom>
          <a:solidFill>
            <a:schemeClr val="tx2">
              <a:alpha val="36000"/>
            </a:schemeClr>
          </a:solidFill>
          <a:ln w="9525">
            <a:noFill/>
            <a:miter lim="800000"/>
            <a:headEnd/>
            <a:tailEnd/>
          </a:ln>
        </p:spPr>
        <p:txBody>
          <a:bodyPr wrap="square">
            <a:prstTxWarp prst="textNoShape">
              <a:avLst/>
            </a:prstTxWarp>
            <a:spAutoFit/>
          </a:bodyPr>
          <a:lstStyle/>
          <a:p>
            <a:pPr indent="152400">
              <a:lnSpc>
                <a:spcPct val="115000"/>
              </a:lnSpc>
              <a:spcAft>
                <a:spcPts val="0"/>
              </a:spcAft>
            </a:pPr>
            <a:r>
              <a:rPr lang="en-AU" sz="24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18 </a:t>
            </a:r>
            <a:r>
              <a:rPr lang="en-AU" sz="24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And the chief priests and the scribes heard it and were seeking a way to destroy him, for they feared him, because all the crowd was astonished at his teaching.  </a:t>
            </a:r>
            <a:r>
              <a:rPr lang="en-AU" sz="24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19 </a:t>
            </a:r>
            <a:r>
              <a:rPr lang="en-AU" sz="24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And when evening came they went out of the city. </a:t>
            </a:r>
            <a:endParaRPr lang="en-AU" sz="1000" dirty="0">
              <a:solidFill>
                <a:schemeClr val="bg1"/>
              </a:solidFill>
              <a:latin typeface="Calibri" panose="020F0502020204030204" pitchFamily="34" charset="0"/>
              <a:ea typeface="Arial" panose="020B0604020202020204" pitchFamily="34" charset="0"/>
              <a:cs typeface="Times New Roman" panose="02020603050405020304" pitchFamily="18" charset="0"/>
            </a:endParaRPr>
          </a:p>
          <a:p>
            <a:pPr>
              <a:lnSpc>
                <a:spcPct val="115000"/>
              </a:lnSpc>
              <a:spcBef>
                <a:spcPts val="1200"/>
              </a:spcBef>
              <a:spcAft>
                <a:spcPts val="1000"/>
              </a:spcAft>
            </a:pPr>
            <a:endParaRPr lang="en-AU" sz="1000" b="1" dirty="0">
              <a:solidFill>
                <a:schemeClr val="bg1"/>
              </a:solidFill>
              <a:latin typeface="Times New Roman" panose="02020603050405020304" pitchFamily="18" charset="0"/>
              <a:ea typeface="Arial" panose="020B0604020202020204" pitchFamily="34" charset="0"/>
              <a:cs typeface="Times New Roman" panose="02020603050405020304" pitchFamily="18" charset="0"/>
            </a:endParaRPr>
          </a:p>
          <a:p>
            <a:r>
              <a:rPr lang="en-AU" sz="2400" b="1" baseline="30000" dirty="0">
                <a:solidFill>
                  <a:schemeClr val="bg1"/>
                </a:solidFill>
                <a:latin typeface="Times New Roman" panose="02020603050405020304" pitchFamily="18" charset="0"/>
                <a:ea typeface="Arial" panose="020B0604020202020204" pitchFamily="34" charset="0"/>
              </a:rPr>
              <a:t>20 </a:t>
            </a:r>
            <a:r>
              <a:rPr lang="en-AU" sz="2400" dirty="0">
                <a:solidFill>
                  <a:schemeClr val="bg1"/>
                </a:solidFill>
                <a:latin typeface="Times New Roman" panose="02020603050405020304" pitchFamily="18" charset="0"/>
                <a:ea typeface="Arial" panose="020B0604020202020204" pitchFamily="34" charset="0"/>
              </a:rPr>
              <a:t>As they passed by in the morning, they saw the fig tree withered away to its roots.  </a:t>
            </a:r>
            <a:r>
              <a:rPr lang="en-AU" sz="2400" b="1" baseline="30000" dirty="0">
                <a:solidFill>
                  <a:schemeClr val="bg1"/>
                </a:solidFill>
                <a:latin typeface="Times New Roman" panose="02020603050405020304" pitchFamily="18" charset="0"/>
                <a:ea typeface="Arial" panose="020B0604020202020204" pitchFamily="34" charset="0"/>
              </a:rPr>
              <a:t>21 </a:t>
            </a:r>
            <a:r>
              <a:rPr lang="en-AU" sz="2400" dirty="0">
                <a:solidFill>
                  <a:schemeClr val="bg1"/>
                </a:solidFill>
                <a:latin typeface="Times New Roman" panose="02020603050405020304" pitchFamily="18" charset="0"/>
                <a:ea typeface="Arial" panose="020B0604020202020204" pitchFamily="34" charset="0"/>
              </a:rPr>
              <a:t>And Peter remembered and said to him, “Rabbi, look! The fig tree that you cursed has withered.”  </a:t>
            </a:r>
            <a:r>
              <a:rPr lang="en-AU" sz="2400" b="1" baseline="30000" dirty="0">
                <a:solidFill>
                  <a:schemeClr val="bg1"/>
                </a:solidFill>
                <a:latin typeface="Times New Roman" panose="02020603050405020304" pitchFamily="18" charset="0"/>
                <a:ea typeface="Arial" panose="020B0604020202020204" pitchFamily="34" charset="0"/>
              </a:rPr>
              <a:t>22 </a:t>
            </a:r>
            <a:r>
              <a:rPr lang="en-AU" sz="2400" dirty="0">
                <a:solidFill>
                  <a:schemeClr val="bg1"/>
                </a:solidFill>
                <a:latin typeface="Times New Roman" panose="02020603050405020304" pitchFamily="18" charset="0"/>
                <a:ea typeface="Arial" panose="020B0604020202020204" pitchFamily="34" charset="0"/>
              </a:rPr>
              <a:t>And Jesus answered them, “Have faith in God.  </a:t>
            </a:r>
            <a:r>
              <a:rPr lang="en-AU" sz="2400" b="1" baseline="30000" dirty="0">
                <a:solidFill>
                  <a:schemeClr val="bg1"/>
                </a:solidFill>
                <a:latin typeface="Times New Roman" panose="02020603050405020304" pitchFamily="18" charset="0"/>
                <a:ea typeface="Arial" panose="020B0604020202020204" pitchFamily="34" charset="0"/>
              </a:rPr>
              <a:t>23 </a:t>
            </a:r>
            <a:r>
              <a:rPr lang="en-AU" sz="2400" dirty="0">
                <a:solidFill>
                  <a:schemeClr val="bg1"/>
                </a:solidFill>
                <a:latin typeface="Times New Roman" panose="02020603050405020304" pitchFamily="18" charset="0"/>
                <a:ea typeface="Arial" panose="020B0604020202020204" pitchFamily="34" charset="0"/>
              </a:rPr>
              <a:t>Truly, I say to you, whoever says to this mountain, ‘Be taken up and thrown into the sea,’ and does not doubt in his heart, but believes that what he says will come to pass, it will be done for him.  </a:t>
            </a:r>
            <a:r>
              <a:rPr lang="en-AU" sz="2400" b="1" baseline="30000" dirty="0">
                <a:solidFill>
                  <a:schemeClr val="bg1"/>
                </a:solidFill>
                <a:latin typeface="Times New Roman" panose="02020603050405020304" pitchFamily="18" charset="0"/>
                <a:ea typeface="Arial" panose="020B0604020202020204" pitchFamily="34" charset="0"/>
              </a:rPr>
              <a:t>24 </a:t>
            </a:r>
            <a:r>
              <a:rPr lang="en-AU" sz="2400" dirty="0">
                <a:solidFill>
                  <a:schemeClr val="bg1"/>
                </a:solidFill>
                <a:latin typeface="Times New Roman" panose="02020603050405020304" pitchFamily="18" charset="0"/>
                <a:ea typeface="Arial" panose="020B0604020202020204" pitchFamily="34" charset="0"/>
              </a:rPr>
              <a:t>Therefore I tell you, whatever you ask in prayer, believe that you have received it, and it will be yours.  </a:t>
            </a:r>
            <a:r>
              <a:rPr lang="en-AU" sz="2400" b="1" baseline="30000" dirty="0">
                <a:solidFill>
                  <a:schemeClr val="bg1"/>
                </a:solidFill>
                <a:latin typeface="Times New Roman" panose="02020603050405020304" pitchFamily="18" charset="0"/>
                <a:ea typeface="Arial" panose="020B0604020202020204" pitchFamily="34" charset="0"/>
              </a:rPr>
              <a:t>25 </a:t>
            </a:r>
            <a:r>
              <a:rPr lang="en-AU" sz="2400" dirty="0">
                <a:solidFill>
                  <a:schemeClr val="bg1"/>
                </a:solidFill>
                <a:latin typeface="Times New Roman" panose="02020603050405020304" pitchFamily="18" charset="0"/>
                <a:ea typeface="Arial" panose="020B0604020202020204" pitchFamily="34" charset="0"/>
              </a:rPr>
              <a:t>And whenever you stand praying, forgive, if you have anything against anyone, so that your Father also who is in heaven may forgive you your trespasses.”</a:t>
            </a:r>
            <a:r>
              <a:rPr lang="en-AU" sz="2400" dirty="0">
                <a:solidFill>
                  <a:schemeClr val="bg1"/>
                </a:solidFill>
              </a:rPr>
              <a:t> </a:t>
            </a:r>
            <a:endParaRPr lang="en-GB" sz="24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8980097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172143F-9C9F-1E4B-9EE9-A41915A80763}"/>
              </a:ext>
            </a:extLst>
          </p:cNvPr>
          <p:cNvSpPr txBox="1"/>
          <p:nvPr/>
        </p:nvSpPr>
        <p:spPr>
          <a:xfrm>
            <a:off x="107504" y="460386"/>
            <a:ext cx="8928992" cy="830997"/>
          </a:xfrm>
          <a:prstGeom prst="rect">
            <a:avLst/>
          </a:prstGeom>
          <a:solidFill>
            <a:schemeClr val="tx2">
              <a:alpha val="37000"/>
            </a:schemeClr>
          </a:solidFill>
          <a:ln>
            <a:solidFill>
              <a:schemeClr val="bg1"/>
            </a:solidFill>
          </a:ln>
        </p:spPr>
        <p:txBody>
          <a:bodyPr wrap="square" rtlCol="0">
            <a:spAutoFit/>
          </a:bodyPr>
          <a:lstStyle/>
          <a:p>
            <a:pPr marR="0" lvl="0" defTabSz="914400" eaLnBrk="1" fontAlgn="auto" latinLnBrk="0" hangingPunct="1">
              <a:lnSpc>
                <a:spcPct val="100000"/>
              </a:lnSpc>
              <a:spcBef>
                <a:spcPts val="0"/>
              </a:spcBef>
              <a:spcAft>
                <a:spcPts val="0"/>
              </a:spcAft>
              <a:buClrTx/>
              <a:buSzTx/>
              <a:defRPr/>
            </a:pPr>
            <a:r>
              <a:rPr lang="en-US" sz="2400" dirty="0">
                <a:solidFill>
                  <a:schemeClr val="bg1"/>
                </a:solidFill>
                <a:latin typeface="Times New Roman" panose="02020603050405020304" pitchFamily="18" charset="0"/>
                <a:ea typeface="Times New Roman" charset="0"/>
                <a:cs typeface="Times New Roman" panose="02020603050405020304" pitchFamily="18" charset="0"/>
              </a:rPr>
              <a:t>Mark – A Passion Narrative with an introduction:</a:t>
            </a:r>
          </a:p>
          <a:p>
            <a:pPr marR="0" lvl="0" defTabSz="914400" eaLnBrk="1" fontAlgn="auto" latinLnBrk="0" hangingPunct="1">
              <a:lnSpc>
                <a:spcPct val="100000"/>
              </a:lnSpc>
              <a:spcBef>
                <a:spcPts val="0"/>
              </a:spcBef>
              <a:spcAft>
                <a:spcPts val="0"/>
              </a:spcAft>
              <a:buClrTx/>
              <a:buSzTx/>
              <a:defRPr/>
            </a:pPr>
            <a:r>
              <a:rPr lang="en-AU" sz="2400" dirty="0">
                <a:solidFill>
                  <a:schemeClr val="bg1"/>
                </a:solidFill>
                <a:latin typeface="Times New Roman" panose="02020603050405020304" pitchFamily="18" charset="0"/>
                <a:cs typeface="Times New Roman" panose="02020603050405020304" pitchFamily="18" charset="0"/>
              </a:rPr>
              <a:t>The account of Jesus' arrest, trial, humiliation, torture, and execution… </a:t>
            </a:r>
            <a:endParaRPr lang="en-US" sz="2400" dirty="0">
              <a:solidFill>
                <a:schemeClr val="bg1"/>
              </a:solidFill>
              <a:latin typeface="Times New Roman" panose="02020603050405020304" pitchFamily="18" charset="0"/>
              <a:ea typeface="Times New Roman" charset="0"/>
              <a:cs typeface="Times New Roman" panose="02020603050405020304" pitchFamily="18" charset="0"/>
            </a:endParaRPr>
          </a:p>
        </p:txBody>
      </p:sp>
      <p:sp>
        <p:nvSpPr>
          <p:cNvPr id="6" name="TextBox 5">
            <a:extLst>
              <a:ext uri="{FF2B5EF4-FFF2-40B4-BE49-F238E27FC236}">
                <a16:creationId xmlns:a16="http://schemas.microsoft.com/office/drawing/2014/main" id="{8C6B273B-17F7-9C4A-A966-EFBE994F3BB1}"/>
              </a:ext>
            </a:extLst>
          </p:cNvPr>
          <p:cNvSpPr txBox="1"/>
          <p:nvPr/>
        </p:nvSpPr>
        <p:spPr>
          <a:xfrm>
            <a:off x="4476" y="3724"/>
            <a:ext cx="9144000" cy="461665"/>
          </a:xfrm>
          <a:prstGeom prst="rect">
            <a:avLst/>
          </a:prstGeom>
          <a:solidFill>
            <a:schemeClr val="tx2">
              <a:alpha val="37000"/>
            </a:schemeClr>
          </a:solidFill>
          <a:ln>
            <a:noFill/>
          </a:ln>
        </p:spPr>
        <p:txBody>
          <a:bodyPr wrap="square" rtlCol="0">
            <a:spAutoFit/>
          </a:bodyPr>
          <a:lstStyle/>
          <a:p>
            <a:pPr marR="0" lvl="0" algn="ctr" defTabSz="914400" eaLnBrk="1" fontAlgn="auto" latinLnBrk="0" hangingPunct="1">
              <a:lnSpc>
                <a:spcPct val="100000"/>
              </a:lnSpc>
              <a:spcBef>
                <a:spcPts val="0"/>
              </a:spcBef>
              <a:spcAft>
                <a:spcPts val="0"/>
              </a:spcAft>
              <a:buClrTx/>
              <a:buSzTx/>
              <a:defRPr/>
            </a:pPr>
            <a:r>
              <a:rPr lang="en-US" sz="2400" dirty="0">
                <a:solidFill>
                  <a:schemeClr val="bg1"/>
                </a:solidFill>
                <a:latin typeface="Times New Roman" panose="02020603050405020304" pitchFamily="18" charset="0"/>
                <a:ea typeface="Times New Roman" charset="0"/>
                <a:cs typeface="Times New Roman" panose="02020603050405020304" pitchFamily="18" charset="0"/>
              </a:rPr>
              <a:t>Palm Sunday – a celebration of the Rule and Reign of Jesus Christ</a:t>
            </a:r>
          </a:p>
        </p:txBody>
      </p:sp>
      <p:sp>
        <p:nvSpPr>
          <p:cNvPr id="4" name="TextBox 3">
            <a:extLst>
              <a:ext uri="{FF2B5EF4-FFF2-40B4-BE49-F238E27FC236}">
                <a16:creationId xmlns:a16="http://schemas.microsoft.com/office/drawing/2014/main" id="{E315A3EB-2CEA-1F47-A8CD-6E00E5D06E99}"/>
              </a:ext>
            </a:extLst>
          </p:cNvPr>
          <p:cNvSpPr txBox="1"/>
          <p:nvPr/>
        </p:nvSpPr>
        <p:spPr>
          <a:xfrm>
            <a:off x="-3223" y="1309551"/>
            <a:ext cx="9144000" cy="4524315"/>
          </a:xfrm>
          <a:prstGeom prst="rect">
            <a:avLst/>
          </a:prstGeom>
          <a:solidFill>
            <a:schemeClr val="tx2">
              <a:alpha val="49000"/>
            </a:schemeClr>
          </a:solidFill>
          <a:ln>
            <a:noFill/>
          </a:ln>
        </p:spPr>
        <p:txBody>
          <a:bodyPr wrap="square" rtlCol="0">
            <a:spAutoFit/>
          </a:bodyPr>
          <a:lstStyle/>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defRPr/>
            </a:pPr>
            <a:r>
              <a:rPr lang="en-US" sz="2400" dirty="0">
                <a:solidFill>
                  <a:schemeClr val="bg1"/>
                </a:solidFill>
                <a:latin typeface="Times New Roman" panose="02020603050405020304" pitchFamily="18" charset="0"/>
                <a:ea typeface="Times New Roman" charset="0"/>
                <a:cs typeface="Times New Roman" panose="02020603050405020304" pitchFamily="18" charset="0"/>
              </a:rPr>
              <a:t>“Son of David” is used as a Messianic Title</a:t>
            </a: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defRPr/>
            </a:pPr>
            <a:r>
              <a:rPr lang="en-US" sz="2400" dirty="0">
                <a:solidFill>
                  <a:schemeClr val="bg1"/>
                </a:solidFill>
                <a:latin typeface="Times New Roman" panose="02020603050405020304" pitchFamily="18" charset="0"/>
                <a:ea typeface="Times New Roman" charset="0"/>
                <a:cs typeface="Times New Roman" panose="02020603050405020304" pitchFamily="18" charset="0"/>
              </a:rPr>
              <a:t>A young donkey/mule, never been sat upon.  A miracle to be ridden</a:t>
            </a: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defRPr/>
            </a:pPr>
            <a:r>
              <a:rPr lang="en-US" sz="2400" dirty="0">
                <a:solidFill>
                  <a:schemeClr val="bg1"/>
                </a:solidFill>
                <a:latin typeface="Times New Roman" panose="02020603050405020304" pitchFamily="18" charset="0"/>
                <a:ea typeface="Times New Roman" charset="0"/>
                <a:cs typeface="Times New Roman" panose="02020603050405020304" pitchFamily="18" charset="0"/>
              </a:rPr>
              <a:t>Solomon rode David’s Mule. Demonstrated rightful claim to throne</a:t>
            </a: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defRPr/>
            </a:pPr>
            <a:r>
              <a:rPr lang="en-US" sz="2400" dirty="0">
                <a:solidFill>
                  <a:schemeClr val="bg1"/>
                </a:solidFill>
                <a:latin typeface="Times New Roman" panose="02020603050405020304" pitchFamily="18" charset="0"/>
                <a:ea typeface="Times New Roman" charset="0"/>
                <a:cs typeface="Times New Roman" panose="02020603050405020304" pitchFamily="18" charset="0"/>
              </a:rPr>
              <a:t>Jesus the Son of God – His throne established forever</a:t>
            </a: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defRPr/>
            </a:pPr>
            <a:r>
              <a:rPr lang="en-US" sz="2400" dirty="0">
                <a:solidFill>
                  <a:schemeClr val="bg1"/>
                </a:solidFill>
                <a:latin typeface="Times New Roman" panose="02020603050405020304" pitchFamily="18" charset="0"/>
                <a:ea typeface="Times New Roman" charset="0"/>
                <a:cs typeface="Times New Roman" panose="02020603050405020304" pitchFamily="18" charset="0"/>
              </a:rPr>
              <a:t>Coats to walk over – like Jehu – King to conquer Evil</a:t>
            </a:r>
          </a:p>
          <a:p>
            <a:pPr marL="342900" indent="-342900" fontAlgn="auto">
              <a:spcBef>
                <a:spcPts val="0"/>
              </a:spcBef>
              <a:spcAft>
                <a:spcPts val="0"/>
              </a:spcAft>
              <a:buFont typeface="Arial" panose="020B0604020202020204" pitchFamily="34" charset="0"/>
              <a:buChar char="•"/>
              <a:defRPr/>
            </a:pPr>
            <a:r>
              <a:rPr lang="en-US" sz="2400" dirty="0">
                <a:solidFill>
                  <a:schemeClr val="bg1"/>
                </a:solidFill>
                <a:latin typeface="Times New Roman" panose="02020603050405020304" pitchFamily="18" charset="0"/>
                <a:ea typeface="Times New Roman" charset="0"/>
                <a:cs typeface="Times New Roman" panose="02020603050405020304" pitchFamily="18" charset="0"/>
              </a:rPr>
              <a:t>Hosanna – Aramaic “O Save us!”</a:t>
            </a: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defRPr/>
            </a:pPr>
            <a:r>
              <a:rPr lang="en-US" sz="2400" dirty="0">
                <a:solidFill>
                  <a:schemeClr val="bg1"/>
                </a:solidFill>
                <a:latin typeface="Times New Roman" panose="02020603050405020304" pitchFamily="18" charset="0"/>
                <a:ea typeface="Times New Roman" charset="0"/>
                <a:cs typeface="Times New Roman" panose="02020603050405020304" pitchFamily="18" charset="0"/>
              </a:rPr>
              <a:t>Jesus wasn’t the political leader they were hoping for in their Messiah</a:t>
            </a: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defRPr/>
            </a:pPr>
            <a:r>
              <a:rPr lang="en-US" sz="2400" dirty="0">
                <a:solidFill>
                  <a:schemeClr val="bg1"/>
                </a:solidFill>
                <a:latin typeface="Times New Roman" panose="02020603050405020304" pitchFamily="18" charset="0"/>
                <a:ea typeface="Times New Roman" charset="0"/>
                <a:cs typeface="Times New Roman" panose="02020603050405020304" pitchFamily="18" charset="0"/>
              </a:rPr>
              <a:t>Jesus came as Judge;  refiner;  purifier;  Sacrifice</a:t>
            </a: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defRPr/>
            </a:pPr>
            <a:r>
              <a:rPr lang="en-US" sz="2400" dirty="0">
                <a:solidFill>
                  <a:srgbClr val="FFFF00"/>
                </a:solidFill>
                <a:latin typeface="Times New Roman" panose="02020603050405020304" pitchFamily="18" charset="0"/>
                <a:ea typeface="Times New Roman" charset="0"/>
                <a:cs typeface="Times New Roman" panose="02020603050405020304" pitchFamily="18" charset="0"/>
              </a:rPr>
              <a:t>Fig tree – a symbol of Israel.  Jesus came, but no fruit for Him</a:t>
            </a: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defRPr/>
            </a:pPr>
            <a:r>
              <a:rPr lang="en-US" sz="2400" dirty="0">
                <a:solidFill>
                  <a:srgbClr val="FFFF00"/>
                </a:solidFill>
                <a:latin typeface="Times New Roman" panose="02020603050405020304" pitchFamily="18" charset="0"/>
                <a:ea typeface="Times New Roman" charset="0"/>
                <a:cs typeface="Times New Roman" panose="02020603050405020304" pitchFamily="18" charset="0"/>
              </a:rPr>
              <a:t>The old Jewish Religious system is coming to an end.  </a:t>
            </a: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defRPr/>
            </a:pPr>
            <a:r>
              <a:rPr lang="en-US" sz="2400" dirty="0">
                <a:solidFill>
                  <a:srgbClr val="FFFF00"/>
                </a:solidFill>
                <a:latin typeface="Times New Roman" panose="02020603050405020304" pitchFamily="18" charset="0"/>
                <a:ea typeface="Times New Roman" charset="0"/>
                <a:cs typeface="Times New Roman" panose="02020603050405020304" pitchFamily="18" charset="0"/>
              </a:rPr>
              <a:t>Jesus cleared the temple of corruption – ready for God to do a new thing</a:t>
            </a:r>
          </a:p>
        </p:txBody>
      </p:sp>
    </p:spTree>
    <p:extLst>
      <p:ext uri="{BB962C8B-B14F-4D97-AF65-F5344CB8AC3E}">
        <p14:creationId xmlns:p14="http://schemas.microsoft.com/office/powerpoint/2010/main" val="14043393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365571"/>
          </a:xfrm>
          <a:prstGeom prst="rect">
            <a:avLst/>
          </a:prstGeom>
          <a:solidFill>
            <a:schemeClr val="tx2">
              <a:alpha val="36000"/>
            </a:schemeClr>
          </a:solidFill>
          <a:ln w="9525">
            <a:noFill/>
            <a:miter lim="800000"/>
            <a:headEnd/>
            <a:tailEnd/>
          </a:ln>
        </p:spPr>
        <p:txBody>
          <a:bodyPr wrap="square">
            <a:prstTxWarp prst="textNoShape">
              <a:avLst/>
            </a:prstTxWarp>
            <a:spAutoFit/>
          </a:bodyPr>
          <a:lstStyle/>
          <a:p>
            <a:pPr indent="152400">
              <a:lnSpc>
                <a:spcPct val="115000"/>
              </a:lnSpc>
              <a:spcAft>
                <a:spcPts val="0"/>
              </a:spcAft>
            </a:pPr>
            <a:r>
              <a:rPr lang="en-AU" sz="2500" b="1" baseline="30000" dirty="0">
                <a:solidFill>
                  <a:schemeClr val="bg1"/>
                </a:solidFill>
                <a:latin typeface="Times New Roman" panose="02020603050405020304" pitchFamily="18" charset="0"/>
                <a:ea typeface="Arial" panose="020B0604020202020204" pitchFamily="34" charset="0"/>
              </a:rPr>
              <a:t>27 </a:t>
            </a:r>
            <a:r>
              <a:rPr lang="en-AU" sz="2500" dirty="0">
                <a:solidFill>
                  <a:schemeClr val="bg1"/>
                </a:solidFill>
                <a:latin typeface="Times New Roman" panose="02020603050405020304" pitchFamily="18" charset="0"/>
                <a:ea typeface="Arial" panose="020B0604020202020204" pitchFamily="34" charset="0"/>
              </a:rPr>
              <a:t>And they came again to Jerusalem.  And as he was walking in the temple, the chief priests and the scribes and the elders came to him, </a:t>
            </a:r>
            <a:r>
              <a:rPr lang="en-AU" sz="2500" b="1" baseline="30000" dirty="0">
                <a:solidFill>
                  <a:schemeClr val="bg1"/>
                </a:solidFill>
                <a:latin typeface="Times New Roman" panose="02020603050405020304" pitchFamily="18" charset="0"/>
                <a:ea typeface="Arial" panose="020B0604020202020204" pitchFamily="34" charset="0"/>
              </a:rPr>
              <a:t>28 </a:t>
            </a:r>
            <a:r>
              <a:rPr lang="en-AU" sz="2500" dirty="0">
                <a:solidFill>
                  <a:schemeClr val="bg1"/>
                </a:solidFill>
                <a:latin typeface="Times New Roman" panose="02020603050405020304" pitchFamily="18" charset="0"/>
                <a:ea typeface="Arial" panose="020B0604020202020204" pitchFamily="34" charset="0"/>
              </a:rPr>
              <a:t>and they said to him, “By what authority are you doing these things, or who gave you this authority to do them?”  </a:t>
            </a:r>
            <a:r>
              <a:rPr lang="en-AU" sz="2500" b="1" baseline="30000" dirty="0">
                <a:solidFill>
                  <a:schemeClr val="bg1"/>
                </a:solidFill>
                <a:latin typeface="Times New Roman" panose="02020603050405020304" pitchFamily="18" charset="0"/>
                <a:ea typeface="Arial" panose="020B0604020202020204" pitchFamily="34" charset="0"/>
              </a:rPr>
              <a:t>29 </a:t>
            </a:r>
            <a:r>
              <a:rPr lang="en-AU" sz="2500" dirty="0">
                <a:solidFill>
                  <a:schemeClr val="bg1"/>
                </a:solidFill>
                <a:latin typeface="Times New Roman" panose="02020603050405020304" pitchFamily="18" charset="0"/>
                <a:ea typeface="Arial" panose="020B0604020202020204" pitchFamily="34" charset="0"/>
              </a:rPr>
              <a:t>Jesus said to them, “I will ask you one question; answer me, and I will tell you by what authority I do these things.  </a:t>
            </a:r>
            <a:r>
              <a:rPr lang="en-AU" sz="2500" b="1" baseline="30000" dirty="0">
                <a:solidFill>
                  <a:schemeClr val="bg1"/>
                </a:solidFill>
                <a:latin typeface="Times New Roman" panose="02020603050405020304" pitchFamily="18" charset="0"/>
                <a:ea typeface="Arial" panose="020B0604020202020204" pitchFamily="34" charset="0"/>
              </a:rPr>
              <a:t>30 </a:t>
            </a:r>
            <a:r>
              <a:rPr lang="en-AU" sz="2500" dirty="0">
                <a:solidFill>
                  <a:schemeClr val="bg1"/>
                </a:solidFill>
                <a:latin typeface="Times New Roman" panose="02020603050405020304" pitchFamily="18" charset="0"/>
                <a:ea typeface="Arial" panose="020B0604020202020204" pitchFamily="34" charset="0"/>
              </a:rPr>
              <a:t>Was the baptism of John from heaven or from man?  Answer me.”  </a:t>
            </a:r>
            <a:r>
              <a:rPr lang="en-AU" sz="2500" b="1" baseline="30000" dirty="0">
                <a:solidFill>
                  <a:schemeClr val="bg1"/>
                </a:solidFill>
                <a:latin typeface="Times New Roman" panose="02020603050405020304" pitchFamily="18" charset="0"/>
                <a:ea typeface="Arial" panose="020B0604020202020204" pitchFamily="34" charset="0"/>
              </a:rPr>
              <a:t>31 </a:t>
            </a:r>
            <a:r>
              <a:rPr lang="en-AU" sz="2500" dirty="0">
                <a:solidFill>
                  <a:schemeClr val="bg1"/>
                </a:solidFill>
                <a:latin typeface="Times New Roman" panose="02020603050405020304" pitchFamily="18" charset="0"/>
                <a:ea typeface="Arial" panose="020B0604020202020204" pitchFamily="34" charset="0"/>
              </a:rPr>
              <a:t>And they discussed it with one another, saying, “If we say, ‘From heaven,’ he will say, ‘Why then did you not believe him?’  </a:t>
            </a:r>
            <a:r>
              <a:rPr lang="en-AU" sz="2500" b="1" baseline="30000" dirty="0">
                <a:solidFill>
                  <a:schemeClr val="bg1"/>
                </a:solidFill>
                <a:latin typeface="Times New Roman" panose="02020603050405020304" pitchFamily="18" charset="0"/>
                <a:ea typeface="Arial" panose="020B0604020202020204" pitchFamily="34" charset="0"/>
              </a:rPr>
              <a:t>32 </a:t>
            </a:r>
            <a:r>
              <a:rPr lang="en-AU" sz="2500" dirty="0">
                <a:solidFill>
                  <a:schemeClr val="bg1"/>
                </a:solidFill>
                <a:latin typeface="Times New Roman" panose="02020603050405020304" pitchFamily="18" charset="0"/>
                <a:ea typeface="Arial" panose="020B0604020202020204" pitchFamily="34" charset="0"/>
              </a:rPr>
              <a:t>But shall we say, ‘From man’?” — they were afraid of the people, for they all held that John really was a prophet.  </a:t>
            </a:r>
            <a:r>
              <a:rPr lang="en-AU" sz="2500" b="1" baseline="30000" dirty="0">
                <a:solidFill>
                  <a:schemeClr val="bg1"/>
                </a:solidFill>
                <a:latin typeface="Times New Roman" panose="02020603050405020304" pitchFamily="18" charset="0"/>
                <a:ea typeface="Arial" panose="020B0604020202020204" pitchFamily="34" charset="0"/>
              </a:rPr>
              <a:t>33 </a:t>
            </a:r>
            <a:r>
              <a:rPr lang="en-AU" sz="2500" dirty="0">
                <a:solidFill>
                  <a:schemeClr val="bg1"/>
                </a:solidFill>
                <a:latin typeface="Times New Roman" panose="02020603050405020304" pitchFamily="18" charset="0"/>
                <a:ea typeface="Arial" panose="020B0604020202020204" pitchFamily="34" charset="0"/>
              </a:rPr>
              <a:t>So they answered Jesus, “We do not know.”  And Jesus said to them, “Neither will I tell you by what authority I do these things.”</a:t>
            </a:r>
            <a:r>
              <a:rPr lang="en-AU" sz="2500" dirty="0">
                <a:solidFill>
                  <a:schemeClr val="bg1"/>
                </a:solidFill>
              </a:rPr>
              <a:t> </a:t>
            </a:r>
            <a:endParaRPr lang="en-GB" sz="25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3267805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365571"/>
          </a:xfrm>
          <a:prstGeom prst="rect">
            <a:avLst/>
          </a:prstGeom>
          <a:solidFill>
            <a:schemeClr val="tx2">
              <a:alpha val="36000"/>
            </a:schemeClr>
          </a:solidFill>
          <a:ln w="9525">
            <a:noFill/>
            <a:miter lim="800000"/>
            <a:headEnd/>
            <a:tailEnd/>
          </a:ln>
        </p:spPr>
        <p:txBody>
          <a:bodyPr wrap="square">
            <a:prstTxWarp prst="textNoShape">
              <a:avLst/>
            </a:prstTxWarp>
            <a:spAutoFit/>
          </a:bodyPr>
          <a:lstStyle/>
          <a:p>
            <a:pPr indent="152400">
              <a:lnSpc>
                <a:spcPct val="115000"/>
              </a:lnSpc>
              <a:spcAft>
                <a:spcPts val="0"/>
              </a:spcAft>
            </a:pPr>
            <a:r>
              <a:rPr lang="en-AU" sz="2500" b="1" dirty="0">
                <a:solidFill>
                  <a:schemeClr val="bg1"/>
                </a:solidFill>
                <a:latin typeface="Times New Roman" panose="02020603050405020304" pitchFamily="18" charset="0"/>
                <a:ea typeface="Arial" panose="020B0604020202020204" pitchFamily="34" charset="0"/>
              </a:rPr>
              <a:t>12 </a:t>
            </a:r>
            <a:r>
              <a:rPr lang="en-AU" sz="2500" dirty="0">
                <a:solidFill>
                  <a:schemeClr val="bg1"/>
                </a:solidFill>
                <a:latin typeface="Times New Roman" panose="02020603050405020304" pitchFamily="18" charset="0"/>
                <a:ea typeface="Arial" panose="020B0604020202020204" pitchFamily="34" charset="0"/>
              </a:rPr>
              <a:t>And he began to speak to them in parables.  “A man planted a vineyard and put a fence around it and dug a pit for the winepress and built a tower, and leased it to tenants and went into another country.  </a:t>
            </a:r>
            <a:r>
              <a:rPr lang="en-AU" sz="2500" b="1" baseline="30000" dirty="0">
                <a:solidFill>
                  <a:schemeClr val="bg1"/>
                </a:solidFill>
                <a:latin typeface="Times New Roman" panose="02020603050405020304" pitchFamily="18" charset="0"/>
                <a:ea typeface="Arial" panose="020B0604020202020204" pitchFamily="34" charset="0"/>
              </a:rPr>
              <a:t>2 </a:t>
            </a:r>
            <a:r>
              <a:rPr lang="en-AU" sz="2500" dirty="0">
                <a:solidFill>
                  <a:schemeClr val="bg1"/>
                </a:solidFill>
                <a:latin typeface="Times New Roman" panose="02020603050405020304" pitchFamily="18" charset="0"/>
                <a:ea typeface="Arial" panose="020B0604020202020204" pitchFamily="34" charset="0"/>
              </a:rPr>
              <a:t>When the season came, he sent a servant to the tenants to get from them some of the fruit of the vineyard.  </a:t>
            </a:r>
            <a:r>
              <a:rPr lang="en-AU" sz="2500" b="1" baseline="30000" dirty="0">
                <a:solidFill>
                  <a:schemeClr val="bg1"/>
                </a:solidFill>
                <a:latin typeface="Times New Roman" panose="02020603050405020304" pitchFamily="18" charset="0"/>
                <a:ea typeface="Arial" panose="020B0604020202020204" pitchFamily="34" charset="0"/>
              </a:rPr>
              <a:t>3 </a:t>
            </a:r>
            <a:r>
              <a:rPr lang="en-AU" sz="2500" dirty="0">
                <a:solidFill>
                  <a:schemeClr val="bg1"/>
                </a:solidFill>
                <a:latin typeface="Times New Roman" panose="02020603050405020304" pitchFamily="18" charset="0"/>
                <a:ea typeface="Arial" panose="020B0604020202020204" pitchFamily="34" charset="0"/>
              </a:rPr>
              <a:t>And they took him and beat him and sent him away empty-handed.  </a:t>
            </a:r>
            <a:r>
              <a:rPr lang="en-AU" sz="2500" b="1" baseline="30000" dirty="0">
                <a:solidFill>
                  <a:schemeClr val="bg1"/>
                </a:solidFill>
                <a:latin typeface="Times New Roman" panose="02020603050405020304" pitchFamily="18" charset="0"/>
                <a:ea typeface="Arial" panose="020B0604020202020204" pitchFamily="34" charset="0"/>
              </a:rPr>
              <a:t>4 </a:t>
            </a:r>
            <a:r>
              <a:rPr lang="en-AU" sz="2500" dirty="0">
                <a:solidFill>
                  <a:schemeClr val="bg1"/>
                </a:solidFill>
                <a:latin typeface="Times New Roman" panose="02020603050405020304" pitchFamily="18" charset="0"/>
                <a:ea typeface="Arial" panose="020B0604020202020204" pitchFamily="34" charset="0"/>
              </a:rPr>
              <a:t>Again he sent to them another servant, and they struck him on the head and treated him shamefully.  </a:t>
            </a:r>
            <a:r>
              <a:rPr lang="en-AU" sz="2500" b="1" baseline="30000" dirty="0">
                <a:solidFill>
                  <a:schemeClr val="bg1"/>
                </a:solidFill>
                <a:latin typeface="Times New Roman" panose="02020603050405020304" pitchFamily="18" charset="0"/>
                <a:ea typeface="Arial" panose="020B0604020202020204" pitchFamily="34" charset="0"/>
              </a:rPr>
              <a:t>5 </a:t>
            </a:r>
            <a:r>
              <a:rPr lang="en-AU" sz="2500" dirty="0">
                <a:solidFill>
                  <a:schemeClr val="bg1"/>
                </a:solidFill>
                <a:latin typeface="Times New Roman" panose="02020603050405020304" pitchFamily="18" charset="0"/>
                <a:ea typeface="Arial" panose="020B0604020202020204" pitchFamily="34" charset="0"/>
              </a:rPr>
              <a:t>And he sent another, and him they killed.  And so with many others:  some they beat, and some they killed.  </a:t>
            </a:r>
            <a:r>
              <a:rPr lang="en-AU" sz="2500" b="1" baseline="30000" dirty="0">
                <a:solidFill>
                  <a:schemeClr val="bg1"/>
                </a:solidFill>
                <a:latin typeface="Times New Roman" panose="02020603050405020304" pitchFamily="18" charset="0"/>
                <a:ea typeface="Arial" panose="020B0604020202020204" pitchFamily="34" charset="0"/>
              </a:rPr>
              <a:t>6 </a:t>
            </a:r>
            <a:r>
              <a:rPr lang="en-AU" sz="2500" dirty="0">
                <a:solidFill>
                  <a:schemeClr val="bg1"/>
                </a:solidFill>
                <a:latin typeface="Times New Roman" panose="02020603050405020304" pitchFamily="18" charset="0"/>
                <a:ea typeface="Arial" panose="020B0604020202020204" pitchFamily="34" charset="0"/>
              </a:rPr>
              <a:t>He had still one other, a beloved son.  Finally he sent him to them, saying, ‘They will respect my son.’</a:t>
            </a:r>
            <a:r>
              <a:rPr lang="en-AU" sz="2500" dirty="0">
                <a:solidFill>
                  <a:schemeClr val="bg1"/>
                </a:solidFill>
              </a:rPr>
              <a:t> </a:t>
            </a:r>
            <a:r>
              <a:rPr lang="en-AU" sz="2500" b="1" baseline="30000" dirty="0">
                <a:solidFill>
                  <a:schemeClr val="bg1"/>
                </a:solidFill>
                <a:latin typeface="Times New Roman" panose="02020603050405020304" pitchFamily="18" charset="0"/>
                <a:ea typeface="Arial" panose="020B0604020202020204" pitchFamily="34" charset="0"/>
              </a:rPr>
              <a:t>7 </a:t>
            </a:r>
            <a:r>
              <a:rPr lang="en-AU" sz="2500" dirty="0">
                <a:solidFill>
                  <a:schemeClr val="bg1"/>
                </a:solidFill>
                <a:latin typeface="Times New Roman" panose="02020603050405020304" pitchFamily="18" charset="0"/>
                <a:ea typeface="Arial" panose="020B0604020202020204" pitchFamily="34" charset="0"/>
              </a:rPr>
              <a:t>But those tenants said to one another, ‘This is the heir.  Come, let us kill him, and the inheritance will be ours.’</a:t>
            </a:r>
            <a:r>
              <a:rPr lang="en-AU" sz="2500" dirty="0">
                <a:solidFill>
                  <a:schemeClr val="bg1"/>
                </a:solidFill>
              </a:rPr>
              <a:t> </a:t>
            </a:r>
            <a:endParaRPr lang="en-GB" sz="25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21658109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452775"/>
          </a:xfrm>
          <a:prstGeom prst="rect">
            <a:avLst/>
          </a:prstGeom>
          <a:solidFill>
            <a:schemeClr val="tx2">
              <a:alpha val="36000"/>
            </a:schemeClr>
          </a:solidFill>
          <a:ln w="9525">
            <a:noFill/>
            <a:miter lim="800000"/>
            <a:headEnd/>
            <a:tailEnd/>
          </a:ln>
        </p:spPr>
        <p:txBody>
          <a:bodyPr wrap="square">
            <a:prstTxWarp prst="textNoShape">
              <a:avLst/>
            </a:prstTxWarp>
            <a:spAutoFit/>
          </a:bodyPr>
          <a:lstStyle/>
          <a:p>
            <a:pPr>
              <a:lnSpc>
                <a:spcPct val="115000"/>
              </a:lnSpc>
              <a:spcAft>
                <a:spcPts val="0"/>
              </a:spcAft>
            </a:pPr>
            <a:r>
              <a:rPr lang="en-AU" sz="25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8 </a:t>
            </a:r>
            <a:r>
              <a:rPr lang="en-AU" sz="25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And they took him and killed him and threw him out of the vineyard.  </a:t>
            </a:r>
            <a:r>
              <a:rPr lang="en-AU" sz="25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9 </a:t>
            </a:r>
            <a:r>
              <a:rPr lang="en-AU" sz="25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What will the owner of the vineyard do?  He will come and destroy the tenants and give the vineyard to others.  </a:t>
            </a:r>
            <a:r>
              <a:rPr lang="en-AU" sz="25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10 </a:t>
            </a:r>
            <a:r>
              <a:rPr lang="en-AU" sz="25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Have you not read this Scripture: </a:t>
            </a:r>
            <a:endParaRPr lang="en-AU" sz="2500" dirty="0">
              <a:solidFill>
                <a:schemeClr val="bg1"/>
              </a:solidFill>
              <a:latin typeface="Calibri" panose="020F0502020204030204" pitchFamily="34" charset="0"/>
              <a:ea typeface="Arial" panose="020B0604020202020204" pitchFamily="34" charset="0"/>
              <a:cs typeface="Times New Roman" panose="02020603050405020304" pitchFamily="18" charset="0"/>
            </a:endParaRPr>
          </a:p>
          <a:p>
            <a:pPr marL="609600" indent="-609600">
              <a:lnSpc>
                <a:spcPct val="115000"/>
              </a:lnSpc>
              <a:spcBef>
                <a:spcPts val="1200"/>
              </a:spcBef>
              <a:spcAft>
                <a:spcPts val="1000"/>
              </a:spcAft>
              <a:tabLst>
                <a:tab pos="127000" algn="r"/>
                <a:tab pos="254000" algn="l"/>
              </a:tabLst>
            </a:pPr>
            <a:r>
              <a:rPr lang="en-AU" sz="25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 ‘The stone that the builders rejected </a:t>
            </a:r>
            <a:endParaRPr lang="en-AU" sz="2500" dirty="0">
              <a:solidFill>
                <a:schemeClr val="bg1"/>
              </a:solidFill>
              <a:latin typeface="Calibri" panose="020F0502020204030204" pitchFamily="34" charset="0"/>
              <a:ea typeface="Arial" panose="020B0604020202020204" pitchFamily="34" charset="0"/>
              <a:cs typeface="Times New Roman" panose="02020603050405020304" pitchFamily="18" charset="0"/>
            </a:endParaRPr>
          </a:p>
          <a:p>
            <a:pPr marL="609600" indent="-203200">
              <a:lnSpc>
                <a:spcPct val="115000"/>
              </a:lnSpc>
              <a:spcAft>
                <a:spcPts val="1000"/>
              </a:spcAft>
            </a:pPr>
            <a:r>
              <a:rPr lang="en-AU" sz="25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has become the cornerstone; </a:t>
            </a:r>
            <a:endParaRPr lang="en-AU" sz="2500" dirty="0">
              <a:solidFill>
                <a:schemeClr val="bg1"/>
              </a:solidFill>
              <a:latin typeface="Calibri" panose="020F0502020204030204" pitchFamily="34" charset="0"/>
              <a:ea typeface="Arial" panose="020B0604020202020204" pitchFamily="34" charset="0"/>
              <a:cs typeface="Times New Roman" panose="02020603050405020304" pitchFamily="18" charset="0"/>
            </a:endParaRPr>
          </a:p>
          <a:p>
            <a:pPr marL="609600" indent="-609600">
              <a:lnSpc>
                <a:spcPct val="115000"/>
              </a:lnSpc>
              <a:spcAft>
                <a:spcPts val="1000"/>
              </a:spcAft>
              <a:tabLst>
                <a:tab pos="127000" algn="r"/>
                <a:tab pos="254000" algn="l"/>
              </a:tabLst>
            </a:pPr>
            <a:r>
              <a:rPr lang="en-AU" sz="25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a:t>
            </a:r>
            <a:r>
              <a:rPr lang="en-AU" sz="25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11 </a:t>
            </a:r>
            <a:r>
              <a:rPr lang="en-AU" sz="25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this was the Lord’s doing, </a:t>
            </a:r>
            <a:endParaRPr lang="en-AU" sz="2500" dirty="0">
              <a:solidFill>
                <a:schemeClr val="bg1"/>
              </a:solidFill>
              <a:latin typeface="Calibri" panose="020F0502020204030204" pitchFamily="34" charset="0"/>
              <a:ea typeface="Arial" panose="020B0604020202020204" pitchFamily="34" charset="0"/>
              <a:cs typeface="Times New Roman" panose="02020603050405020304" pitchFamily="18" charset="0"/>
            </a:endParaRPr>
          </a:p>
          <a:p>
            <a:pPr marL="609600" indent="-203200">
              <a:lnSpc>
                <a:spcPct val="115000"/>
              </a:lnSpc>
              <a:spcAft>
                <a:spcPts val="1000"/>
              </a:spcAft>
            </a:pPr>
            <a:r>
              <a:rPr lang="en-AU" sz="25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and it is marvellous in our eyes’?” </a:t>
            </a:r>
            <a:endParaRPr lang="en-AU" sz="2500" dirty="0">
              <a:solidFill>
                <a:schemeClr val="bg1"/>
              </a:solidFill>
              <a:latin typeface="Calibri" panose="020F0502020204030204" pitchFamily="34" charset="0"/>
              <a:ea typeface="Arial" panose="020B0604020202020204" pitchFamily="34" charset="0"/>
              <a:cs typeface="Times New Roman" panose="02020603050405020304" pitchFamily="18" charset="0"/>
            </a:endParaRPr>
          </a:p>
          <a:p>
            <a:r>
              <a:rPr lang="en-AU" sz="2500" b="1" baseline="30000" dirty="0">
                <a:solidFill>
                  <a:schemeClr val="bg1"/>
                </a:solidFill>
                <a:latin typeface="Times New Roman" panose="02020603050405020304" pitchFamily="18" charset="0"/>
                <a:ea typeface="Arial" panose="020B0604020202020204" pitchFamily="34" charset="0"/>
              </a:rPr>
              <a:t>12 </a:t>
            </a:r>
            <a:r>
              <a:rPr lang="en-AU" sz="2500" dirty="0">
                <a:solidFill>
                  <a:schemeClr val="bg1"/>
                </a:solidFill>
                <a:latin typeface="Times New Roman" panose="02020603050405020304" pitchFamily="18" charset="0"/>
                <a:ea typeface="Arial" panose="020B0604020202020204" pitchFamily="34" charset="0"/>
              </a:rPr>
              <a:t>And they were seeking to arrest him but feared the people, for they perceived that he had told the parable against them.  So they left him and went away. </a:t>
            </a:r>
            <a:endParaRPr lang="en-GB" sz="25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3760202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8C6B273B-17F7-9C4A-A966-EFBE994F3BB1}"/>
              </a:ext>
            </a:extLst>
          </p:cNvPr>
          <p:cNvSpPr txBox="1"/>
          <p:nvPr/>
        </p:nvSpPr>
        <p:spPr>
          <a:xfrm>
            <a:off x="4476" y="3724"/>
            <a:ext cx="9144000" cy="461665"/>
          </a:xfrm>
          <a:prstGeom prst="rect">
            <a:avLst/>
          </a:prstGeom>
          <a:solidFill>
            <a:schemeClr val="tx2">
              <a:alpha val="37000"/>
            </a:schemeClr>
          </a:solidFill>
          <a:ln>
            <a:noFill/>
          </a:ln>
        </p:spPr>
        <p:txBody>
          <a:bodyPr wrap="square" rtlCol="0">
            <a:spAutoFit/>
          </a:bodyPr>
          <a:lstStyle/>
          <a:p>
            <a:pPr marR="0" lvl="0" algn="ctr" defTabSz="914400" eaLnBrk="1" fontAlgn="auto" latinLnBrk="0" hangingPunct="1">
              <a:lnSpc>
                <a:spcPct val="100000"/>
              </a:lnSpc>
              <a:spcBef>
                <a:spcPts val="0"/>
              </a:spcBef>
              <a:spcAft>
                <a:spcPts val="0"/>
              </a:spcAft>
              <a:buClrTx/>
              <a:buSzTx/>
              <a:defRPr/>
            </a:pPr>
            <a:r>
              <a:rPr lang="en-US" sz="2400" dirty="0">
                <a:solidFill>
                  <a:schemeClr val="bg1"/>
                </a:solidFill>
                <a:latin typeface="Times New Roman" panose="02020603050405020304" pitchFamily="18" charset="0"/>
                <a:ea typeface="Times New Roman" charset="0"/>
                <a:cs typeface="Times New Roman" panose="02020603050405020304" pitchFamily="18" charset="0"/>
              </a:rPr>
              <a:t>Palm Sunday – a celebration of the Rule and Reign of Jesus Christ</a:t>
            </a:r>
          </a:p>
        </p:txBody>
      </p:sp>
      <p:sp>
        <p:nvSpPr>
          <p:cNvPr id="4" name="TextBox 3">
            <a:extLst>
              <a:ext uri="{FF2B5EF4-FFF2-40B4-BE49-F238E27FC236}">
                <a16:creationId xmlns:a16="http://schemas.microsoft.com/office/drawing/2014/main" id="{E315A3EB-2CEA-1F47-A8CD-6E00E5D06E99}"/>
              </a:ext>
            </a:extLst>
          </p:cNvPr>
          <p:cNvSpPr txBox="1"/>
          <p:nvPr/>
        </p:nvSpPr>
        <p:spPr>
          <a:xfrm>
            <a:off x="4476" y="441541"/>
            <a:ext cx="9144000" cy="4893647"/>
          </a:xfrm>
          <a:prstGeom prst="rect">
            <a:avLst/>
          </a:prstGeom>
          <a:solidFill>
            <a:schemeClr val="tx2">
              <a:alpha val="49000"/>
            </a:schemeClr>
          </a:solidFill>
          <a:ln>
            <a:noFill/>
          </a:ln>
        </p:spPr>
        <p:txBody>
          <a:bodyPr wrap="square" rtlCol="0">
            <a:spAutoFit/>
          </a:bodyPr>
          <a:lstStyle/>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defRPr/>
            </a:pPr>
            <a:r>
              <a:rPr lang="en-US" sz="2400" dirty="0">
                <a:solidFill>
                  <a:schemeClr val="bg1"/>
                </a:solidFill>
                <a:latin typeface="Times New Roman" panose="02020603050405020304" pitchFamily="18" charset="0"/>
                <a:ea typeface="Times New Roman" charset="0"/>
                <a:cs typeface="Times New Roman" panose="02020603050405020304" pitchFamily="18" charset="0"/>
              </a:rPr>
              <a:t>“Son of David” is used as a Messianic Title</a:t>
            </a: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defRPr/>
            </a:pPr>
            <a:r>
              <a:rPr lang="en-US" sz="2400" dirty="0">
                <a:solidFill>
                  <a:schemeClr val="bg1"/>
                </a:solidFill>
                <a:latin typeface="Times New Roman" panose="02020603050405020304" pitchFamily="18" charset="0"/>
                <a:ea typeface="Times New Roman" charset="0"/>
                <a:cs typeface="Times New Roman" panose="02020603050405020304" pitchFamily="18" charset="0"/>
              </a:rPr>
              <a:t>A young donkey/mule, never been sat upon.  A miracle to be ridden</a:t>
            </a: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defRPr/>
            </a:pPr>
            <a:r>
              <a:rPr lang="en-US" sz="2400" dirty="0">
                <a:solidFill>
                  <a:schemeClr val="bg1"/>
                </a:solidFill>
                <a:latin typeface="Times New Roman" panose="02020603050405020304" pitchFamily="18" charset="0"/>
                <a:ea typeface="Times New Roman" charset="0"/>
                <a:cs typeface="Times New Roman" panose="02020603050405020304" pitchFamily="18" charset="0"/>
              </a:rPr>
              <a:t>Solomon rode David’s Mule. Demonstrated rightful claim to throne</a:t>
            </a: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defRPr/>
            </a:pPr>
            <a:r>
              <a:rPr lang="en-US" sz="2400" dirty="0">
                <a:solidFill>
                  <a:schemeClr val="bg1"/>
                </a:solidFill>
                <a:latin typeface="Times New Roman" panose="02020603050405020304" pitchFamily="18" charset="0"/>
                <a:ea typeface="Times New Roman" charset="0"/>
                <a:cs typeface="Times New Roman" panose="02020603050405020304" pitchFamily="18" charset="0"/>
              </a:rPr>
              <a:t>Jesus the Son of God – His throne established forever</a:t>
            </a: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defRPr/>
            </a:pPr>
            <a:r>
              <a:rPr lang="en-US" sz="2400" dirty="0">
                <a:solidFill>
                  <a:schemeClr val="bg1"/>
                </a:solidFill>
                <a:latin typeface="Times New Roman" panose="02020603050405020304" pitchFamily="18" charset="0"/>
                <a:ea typeface="Times New Roman" charset="0"/>
                <a:cs typeface="Times New Roman" panose="02020603050405020304" pitchFamily="18" charset="0"/>
              </a:rPr>
              <a:t>Coats to walk over – like Jehu – King to conquer Evil</a:t>
            </a:r>
          </a:p>
          <a:p>
            <a:pPr marL="342900" indent="-342900" fontAlgn="auto">
              <a:spcBef>
                <a:spcPts val="0"/>
              </a:spcBef>
              <a:spcAft>
                <a:spcPts val="0"/>
              </a:spcAft>
              <a:buFont typeface="Arial" panose="020B0604020202020204" pitchFamily="34" charset="0"/>
              <a:buChar char="•"/>
              <a:defRPr/>
            </a:pPr>
            <a:r>
              <a:rPr lang="en-US" sz="2400" dirty="0">
                <a:solidFill>
                  <a:schemeClr val="bg1"/>
                </a:solidFill>
                <a:latin typeface="Times New Roman" panose="02020603050405020304" pitchFamily="18" charset="0"/>
                <a:ea typeface="Times New Roman" charset="0"/>
                <a:cs typeface="Times New Roman" panose="02020603050405020304" pitchFamily="18" charset="0"/>
              </a:rPr>
              <a:t>Hosanna – Aramaic “O Save us!”</a:t>
            </a: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defRPr/>
            </a:pPr>
            <a:r>
              <a:rPr lang="en-US" sz="2400" dirty="0">
                <a:solidFill>
                  <a:schemeClr val="bg1"/>
                </a:solidFill>
                <a:latin typeface="Times New Roman" panose="02020603050405020304" pitchFamily="18" charset="0"/>
                <a:ea typeface="Times New Roman" charset="0"/>
                <a:cs typeface="Times New Roman" panose="02020603050405020304" pitchFamily="18" charset="0"/>
              </a:rPr>
              <a:t>Jesus wasn’t the political leader they were hoping for in their Messiah</a:t>
            </a: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defRPr/>
            </a:pPr>
            <a:r>
              <a:rPr lang="en-US" sz="2400" dirty="0">
                <a:solidFill>
                  <a:schemeClr val="bg1"/>
                </a:solidFill>
                <a:latin typeface="Times New Roman" panose="02020603050405020304" pitchFamily="18" charset="0"/>
                <a:ea typeface="Times New Roman" charset="0"/>
                <a:cs typeface="Times New Roman" panose="02020603050405020304" pitchFamily="18" charset="0"/>
              </a:rPr>
              <a:t>Jesus came as Judge;  refiner;  purifier;  Sacrifice</a:t>
            </a: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defRPr/>
            </a:pPr>
            <a:r>
              <a:rPr lang="en-US" sz="2400" dirty="0">
                <a:solidFill>
                  <a:srgbClr val="FFFF00"/>
                </a:solidFill>
                <a:latin typeface="Times New Roman" panose="02020603050405020304" pitchFamily="18" charset="0"/>
                <a:ea typeface="Times New Roman" charset="0"/>
                <a:cs typeface="Times New Roman" panose="02020603050405020304" pitchFamily="18" charset="0"/>
              </a:rPr>
              <a:t>Fig tree – a symbol of Israel.  Jesus came, but no fruit for Him</a:t>
            </a: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defRPr/>
            </a:pPr>
            <a:r>
              <a:rPr lang="en-US" sz="2400" dirty="0">
                <a:solidFill>
                  <a:srgbClr val="FFFF00"/>
                </a:solidFill>
                <a:latin typeface="Times New Roman" panose="02020603050405020304" pitchFamily="18" charset="0"/>
                <a:ea typeface="Times New Roman" charset="0"/>
                <a:cs typeface="Times New Roman" panose="02020603050405020304" pitchFamily="18" charset="0"/>
              </a:rPr>
              <a:t>The old Jewish Religious system is coming to an end.  </a:t>
            </a: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defRPr/>
            </a:pPr>
            <a:r>
              <a:rPr lang="en-US" sz="2400" dirty="0">
                <a:solidFill>
                  <a:srgbClr val="FFFF00"/>
                </a:solidFill>
                <a:latin typeface="Times New Roman" panose="02020603050405020304" pitchFamily="18" charset="0"/>
                <a:ea typeface="Times New Roman" charset="0"/>
                <a:cs typeface="Times New Roman" panose="02020603050405020304" pitchFamily="18" charset="0"/>
              </a:rPr>
              <a:t>Jesus cleared the temple of corruption – ready for a new thing</a:t>
            </a: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defRPr/>
            </a:pPr>
            <a:r>
              <a:rPr lang="en-US" sz="2400" dirty="0">
                <a:solidFill>
                  <a:srgbClr val="FFFF00"/>
                </a:solidFill>
                <a:latin typeface="Times New Roman" panose="02020603050405020304" pitchFamily="18" charset="0"/>
                <a:ea typeface="Times New Roman" charset="0"/>
                <a:cs typeface="Times New Roman" panose="02020603050405020304" pitchFamily="18" charset="0"/>
              </a:rPr>
              <a:t>The Son of God came to His temple, but religion couldn’t handle Him.  They killed Him.  </a:t>
            </a:r>
          </a:p>
        </p:txBody>
      </p:sp>
    </p:spTree>
    <p:extLst>
      <p:ext uri="{BB962C8B-B14F-4D97-AF65-F5344CB8AC3E}">
        <p14:creationId xmlns:p14="http://schemas.microsoft.com/office/powerpoint/2010/main" val="25942155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579413"/>
          </a:xfrm>
          <a:prstGeom prst="rect">
            <a:avLst/>
          </a:prstGeom>
          <a:solidFill>
            <a:schemeClr val="tx2">
              <a:alpha val="36000"/>
            </a:schemeClr>
          </a:solidFill>
          <a:ln w="9525">
            <a:noFill/>
            <a:miter lim="800000"/>
            <a:headEnd/>
            <a:tailEnd/>
          </a:ln>
        </p:spPr>
        <p:txBody>
          <a:bodyPr wrap="square">
            <a:prstTxWarp prst="textNoShape">
              <a:avLst/>
            </a:prstTxWarp>
            <a:spAutoFit/>
          </a:bodyPr>
          <a:lstStyle/>
          <a:p>
            <a:pPr>
              <a:lnSpc>
                <a:spcPct val="115000"/>
              </a:lnSpc>
              <a:spcAft>
                <a:spcPts val="0"/>
              </a:spcAft>
            </a:pPr>
            <a:r>
              <a:rPr lang="en-AU" sz="2400" b="1" baseline="30000" dirty="0">
                <a:solidFill>
                  <a:schemeClr val="bg1"/>
                </a:solidFill>
                <a:latin typeface="Times New Roman" panose="02020603050405020304" pitchFamily="18" charset="0"/>
                <a:ea typeface="Arial" panose="020B0604020202020204" pitchFamily="34" charset="0"/>
              </a:rPr>
              <a:t>46 </a:t>
            </a:r>
            <a:r>
              <a:rPr lang="en-AU" sz="2400" dirty="0">
                <a:solidFill>
                  <a:schemeClr val="bg1"/>
                </a:solidFill>
                <a:latin typeface="Times New Roman" panose="02020603050405020304" pitchFamily="18" charset="0"/>
                <a:ea typeface="Arial" panose="020B0604020202020204" pitchFamily="34" charset="0"/>
              </a:rPr>
              <a:t>And they came to Jericho. And as he was leaving Jericho with his disciples and a great crowd, Bartimaeus, a blind beggar, the son of Timaeus, was sitting by the roadside.  </a:t>
            </a:r>
            <a:r>
              <a:rPr lang="en-AU" sz="2400" b="1" baseline="30000" dirty="0">
                <a:solidFill>
                  <a:schemeClr val="bg1"/>
                </a:solidFill>
                <a:latin typeface="Times New Roman" panose="02020603050405020304" pitchFamily="18" charset="0"/>
                <a:ea typeface="Arial" panose="020B0604020202020204" pitchFamily="34" charset="0"/>
              </a:rPr>
              <a:t>47 </a:t>
            </a:r>
            <a:r>
              <a:rPr lang="en-AU" sz="2400" dirty="0">
                <a:solidFill>
                  <a:schemeClr val="bg1"/>
                </a:solidFill>
                <a:latin typeface="Times New Roman" panose="02020603050405020304" pitchFamily="18" charset="0"/>
                <a:ea typeface="Arial" panose="020B0604020202020204" pitchFamily="34" charset="0"/>
              </a:rPr>
              <a:t>And when he heard that it was Jesus of Nazareth, he began to cry out and say, “Jesus, Son of David, have mercy on me!”  </a:t>
            </a:r>
            <a:r>
              <a:rPr lang="en-AU" sz="2400" b="1" baseline="30000" dirty="0">
                <a:solidFill>
                  <a:schemeClr val="bg1"/>
                </a:solidFill>
                <a:latin typeface="Times New Roman" panose="02020603050405020304" pitchFamily="18" charset="0"/>
                <a:ea typeface="Arial" panose="020B0604020202020204" pitchFamily="34" charset="0"/>
              </a:rPr>
              <a:t>48 </a:t>
            </a:r>
            <a:r>
              <a:rPr lang="en-AU" sz="2400" dirty="0">
                <a:solidFill>
                  <a:schemeClr val="bg1"/>
                </a:solidFill>
                <a:latin typeface="Times New Roman" panose="02020603050405020304" pitchFamily="18" charset="0"/>
                <a:ea typeface="Arial" panose="020B0604020202020204" pitchFamily="34" charset="0"/>
              </a:rPr>
              <a:t>And many rebuked him, telling him to be silent.  But he cried out all the more, “Son of David, have mercy on me!”  </a:t>
            </a:r>
            <a:r>
              <a:rPr lang="en-AU" sz="2400" b="1" baseline="30000" dirty="0">
                <a:solidFill>
                  <a:schemeClr val="bg1"/>
                </a:solidFill>
                <a:latin typeface="Times New Roman" panose="02020603050405020304" pitchFamily="18" charset="0"/>
                <a:ea typeface="Arial" panose="020B0604020202020204" pitchFamily="34" charset="0"/>
              </a:rPr>
              <a:t>49 </a:t>
            </a:r>
            <a:r>
              <a:rPr lang="en-AU" sz="2400" dirty="0">
                <a:solidFill>
                  <a:schemeClr val="bg1"/>
                </a:solidFill>
                <a:latin typeface="Times New Roman" panose="02020603050405020304" pitchFamily="18" charset="0"/>
                <a:ea typeface="Arial" panose="020B0604020202020204" pitchFamily="34" charset="0"/>
              </a:rPr>
              <a:t>And Jesus stopped and said, “Call him.” And they called the blind man, saying to him, “Take heart. Get up; he is calling you.”  </a:t>
            </a:r>
            <a:r>
              <a:rPr lang="en-AU" sz="2400" b="1" baseline="30000" dirty="0">
                <a:solidFill>
                  <a:schemeClr val="bg1"/>
                </a:solidFill>
                <a:latin typeface="Times New Roman" panose="02020603050405020304" pitchFamily="18" charset="0"/>
                <a:ea typeface="Arial" panose="020B0604020202020204" pitchFamily="34" charset="0"/>
              </a:rPr>
              <a:t>50 </a:t>
            </a:r>
            <a:r>
              <a:rPr lang="en-AU" sz="2400" dirty="0">
                <a:solidFill>
                  <a:schemeClr val="bg1"/>
                </a:solidFill>
                <a:latin typeface="Times New Roman" panose="02020603050405020304" pitchFamily="18" charset="0"/>
                <a:ea typeface="Arial" panose="020B0604020202020204" pitchFamily="34" charset="0"/>
              </a:rPr>
              <a:t>And throwing off his cloak, he sprang up and came to Jesus. </a:t>
            </a:r>
            <a:r>
              <a:rPr lang="en-AU" sz="2400" b="1" baseline="30000" dirty="0">
                <a:solidFill>
                  <a:schemeClr val="bg1"/>
                </a:solidFill>
                <a:latin typeface="Times New Roman" panose="02020603050405020304" pitchFamily="18" charset="0"/>
                <a:ea typeface="Arial" panose="020B0604020202020204" pitchFamily="34" charset="0"/>
              </a:rPr>
              <a:t>51 </a:t>
            </a:r>
            <a:r>
              <a:rPr lang="en-AU" sz="2400" dirty="0">
                <a:solidFill>
                  <a:schemeClr val="bg1"/>
                </a:solidFill>
                <a:latin typeface="Times New Roman" panose="02020603050405020304" pitchFamily="18" charset="0"/>
                <a:ea typeface="Arial" panose="020B0604020202020204" pitchFamily="34" charset="0"/>
              </a:rPr>
              <a:t>And Jesus said to him, “What do you want me to do for you?”  And the blind man said to him, “Rabbi, let me recover my sight.”  </a:t>
            </a:r>
            <a:r>
              <a:rPr lang="en-AU" sz="2400" b="1" baseline="30000" dirty="0">
                <a:solidFill>
                  <a:schemeClr val="bg1"/>
                </a:solidFill>
                <a:latin typeface="Times New Roman" panose="02020603050405020304" pitchFamily="18" charset="0"/>
                <a:ea typeface="Arial" panose="020B0604020202020204" pitchFamily="34" charset="0"/>
              </a:rPr>
              <a:t>52 </a:t>
            </a:r>
            <a:r>
              <a:rPr lang="en-AU" sz="2400" dirty="0">
                <a:solidFill>
                  <a:schemeClr val="bg1"/>
                </a:solidFill>
                <a:latin typeface="Times New Roman" panose="02020603050405020304" pitchFamily="18" charset="0"/>
                <a:ea typeface="Arial" panose="020B0604020202020204" pitchFamily="34" charset="0"/>
              </a:rPr>
              <a:t>And Jesus said to him, “Go your way; your faith has made you well.”  And immediately he recovered his sight and followed him on the way.</a:t>
            </a:r>
            <a:r>
              <a:rPr lang="en-AU" sz="2400" dirty="0">
                <a:solidFill>
                  <a:schemeClr val="bg1"/>
                </a:solidFill>
              </a:rPr>
              <a:t> </a:t>
            </a:r>
            <a:endParaRPr lang="en-GB" sz="24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5686403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172143F-9C9F-1E4B-9EE9-A41915A80763}"/>
              </a:ext>
            </a:extLst>
          </p:cNvPr>
          <p:cNvSpPr txBox="1"/>
          <p:nvPr/>
        </p:nvSpPr>
        <p:spPr>
          <a:xfrm>
            <a:off x="107504" y="460386"/>
            <a:ext cx="8928992" cy="830997"/>
          </a:xfrm>
          <a:prstGeom prst="rect">
            <a:avLst/>
          </a:prstGeom>
          <a:solidFill>
            <a:schemeClr val="tx2">
              <a:alpha val="37000"/>
            </a:schemeClr>
          </a:solidFill>
          <a:ln>
            <a:solidFill>
              <a:schemeClr val="bg1"/>
            </a:solidFill>
          </a:ln>
        </p:spPr>
        <p:txBody>
          <a:bodyPr wrap="square" rtlCol="0">
            <a:spAutoFit/>
          </a:bodyPr>
          <a:lstStyle/>
          <a:p>
            <a:pPr marR="0" lvl="0" defTabSz="914400" eaLnBrk="1" fontAlgn="auto" latinLnBrk="0" hangingPunct="1">
              <a:lnSpc>
                <a:spcPct val="100000"/>
              </a:lnSpc>
              <a:spcBef>
                <a:spcPts val="0"/>
              </a:spcBef>
              <a:spcAft>
                <a:spcPts val="0"/>
              </a:spcAft>
              <a:buClrTx/>
              <a:buSzTx/>
              <a:defRPr/>
            </a:pPr>
            <a:r>
              <a:rPr lang="en-US" sz="2400" dirty="0">
                <a:solidFill>
                  <a:schemeClr val="bg1"/>
                </a:solidFill>
                <a:latin typeface="Times New Roman" panose="02020603050405020304" pitchFamily="18" charset="0"/>
                <a:ea typeface="Times New Roman" charset="0"/>
                <a:cs typeface="Times New Roman" panose="02020603050405020304" pitchFamily="18" charset="0"/>
              </a:rPr>
              <a:t>Mark – A Passion Narrative with an introduction:</a:t>
            </a:r>
          </a:p>
          <a:p>
            <a:pPr marR="0" lvl="0" defTabSz="914400" eaLnBrk="1" fontAlgn="auto" latinLnBrk="0" hangingPunct="1">
              <a:lnSpc>
                <a:spcPct val="100000"/>
              </a:lnSpc>
              <a:spcBef>
                <a:spcPts val="0"/>
              </a:spcBef>
              <a:spcAft>
                <a:spcPts val="0"/>
              </a:spcAft>
              <a:buClrTx/>
              <a:buSzTx/>
              <a:defRPr/>
            </a:pPr>
            <a:r>
              <a:rPr lang="en-AU" sz="2400" dirty="0">
                <a:solidFill>
                  <a:schemeClr val="bg1"/>
                </a:solidFill>
                <a:latin typeface="Times New Roman" panose="02020603050405020304" pitchFamily="18" charset="0"/>
                <a:cs typeface="Times New Roman" panose="02020603050405020304" pitchFamily="18" charset="0"/>
              </a:rPr>
              <a:t>The account of Jesus' arrest, trial, humiliation, torture, and execution… </a:t>
            </a:r>
            <a:endParaRPr lang="en-US" sz="2400" dirty="0">
              <a:solidFill>
                <a:schemeClr val="bg1"/>
              </a:solidFill>
              <a:latin typeface="Times New Roman" panose="02020603050405020304" pitchFamily="18" charset="0"/>
              <a:ea typeface="Times New Roman" charset="0"/>
              <a:cs typeface="Times New Roman" panose="02020603050405020304" pitchFamily="18" charset="0"/>
            </a:endParaRPr>
          </a:p>
        </p:txBody>
      </p:sp>
      <p:sp>
        <p:nvSpPr>
          <p:cNvPr id="6" name="TextBox 5">
            <a:extLst>
              <a:ext uri="{FF2B5EF4-FFF2-40B4-BE49-F238E27FC236}">
                <a16:creationId xmlns:a16="http://schemas.microsoft.com/office/drawing/2014/main" id="{8C6B273B-17F7-9C4A-A966-EFBE994F3BB1}"/>
              </a:ext>
            </a:extLst>
          </p:cNvPr>
          <p:cNvSpPr txBox="1"/>
          <p:nvPr/>
        </p:nvSpPr>
        <p:spPr>
          <a:xfrm>
            <a:off x="4476" y="3724"/>
            <a:ext cx="9144000" cy="461665"/>
          </a:xfrm>
          <a:prstGeom prst="rect">
            <a:avLst/>
          </a:prstGeom>
          <a:solidFill>
            <a:schemeClr val="tx2">
              <a:alpha val="37000"/>
            </a:schemeClr>
          </a:solidFill>
          <a:ln>
            <a:noFill/>
          </a:ln>
        </p:spPr>
        <p:txBody>
          <a:bodyPr wrap="square" rtlCol="0">
            <a:spAutoFit/>
          </a:bodyPr>
          <a:lstStyle/>
          <a:p>
            <a:pPr marR="0" lvl="0" algn="ctr" defTabSz="914400" eaLnBrk="1" fontAlgn="auto" latinLnBrk="0" hangingPunct="1">
              <a:lnSpc>
                <a:spcPct val="100000"/>
              </a:lnSpc>
              <a:spcBef>
                <a:spcPts val="0"/>
              </a:spcBef>
              <a:spcAft>
                <a:spcPts val="0"/>
              </a:spcAft>
              <a:buClrTx/>
              <a:buSzTx/>
              <a:defRPr/>
            </a:pPr>
            <a:r>
              <a:rPr lang="en-US" sz="2400" dirty="0">
                <a:solidFill>
                  <a:schemeClr val="bg1"/>
                </a:solidFill>
                <a:latin typeface="Times New Roman" panose="02020603050405020304" pitchFamily="18" charset="0"/>
                <a:ea typeface="Times New Roman" charset="0"/>
                <a:cs typeface="Times New Roman" panose="02020603050405020304" pitchFamily="18" charset="0"/>
              </a:rPr>
              <a:t>Palm Sunday – a celebration of the Rule and Reign of Jesus Christ</a:t>
            </a:r>
          </a:p>
        </p:txBody>
      </p:sp>
      <p:sp>
        <p:nvSpPr>
          <p:cNvPr id="4" name="TextBox 3">
            <a:extLst>
              <a:ext uri="{FF2B5EF4-FFF2-40B4-BE49-F238E27FC236}">
                <a16:creationId xmlns:a16="http://schemas.microsoft.com/office/drawing/2014/main" id="{E315A3EB-2CEA-1F47-A8CD-6E00E5D06E99}"/>
              </a:ext>
            </a:extLst>
          </p:cNvPr>
          <p:cNvSpPr txBox="1"/>
          <p:nvPr/>
        </p:nvSpPr>
        <p:spPr>
          <a:xfrm>
            <a:off x="-3223" y="1309551"/>
            <a:ext cx="9144000" cy="461665"/>
          </a:xfrm>
          <a:prstGeom prst="rect">
            <a:avLst/>
          </a:prstGeom>
          <a:solidFill>
            <a:schemeClr val="tx2">
              <a:alpha val="49000"/>
            </a:schemeClr>
          </a:solidFill>
          <a:ln>
            <a:noFill/>
          </a:ln>
        </p:spPr>
        <p:txBody>
          <a:bodyPr wrap="square" rtlCol="0">
            <a:spAutoFit/>
          </a:bodyPr>
          <a:lstStyle/>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defRPr/>
            </a:pPr>
            <a:r>
              <a:rPr lang="en-US" sz="2400" dirty="0">
                <a:solidFill>
                  <a:schemeClr val="bg1"/>
                </a:solidFill>
                <a:latin typeface="Times New Roman" panose="02020603050405020304" pitchFamily="18" charset="0"/>
                <a:ea typeface="Times New Roman" charset="0"/>
                <a:cs typeface="Times New Roman" panose="02020603050405020304" pitchFamily="18" charset="0"/>
              </a:rPr>
              <a:t>“Son of David” is used as a Messianic Title</a:t>
            </a:r>
          </a:p>
        </p:txBody>
      </p:sp>
    </p:spTree>
    <p:extLst>
      <p:ext uri="{BB962C8B-B14F-4D97-AF65-F5344CB8AC3E}">
        <p14:creationId xmlns:p14="http://schemas.microsoft.com/office/powerpoint/2010/main" val="23226913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007333"/>
          </a:xfrm>
          <a:prstGeom prst="rect">
            <a:avLst/>
          </a:prstGeom>
          <a:solidFill>
            <a:schemeClr val="tx2">
              <a:alpha val="36000"/>
            </a:schemeClr>
          </a:solidFill>
          <a:ln w="9525">
            <a:noFill/>
            <a:miter lim="800000"/>
            <a:headEnd/>
            <a:tailEnd/>
          </a:ln>
        </p:spPr>
        <p:txBody>
          <a:bodyPr wrap="square">
            <a:prstTxWarp prst="textNoShape">
              <a:avLst/>
            </a:prstTxWarp>
            <a:spAutoFit/>
          </a:bodyPr>
          <a:lstStyle/>
          <a:p>
            <a:pPr>
              <a:lnSpc>
                <a:spcPct val="115000"/>
              </a:lnSpc>
              <a:spcAft>
                <a:spcPts val="0"/>
              </a:spcAft>
            </a:pPr>
            <a:r>
              <a:rPr lang="en-AU" sz="2800" b="1" dirty="0">
                <a:solidFill>
                  <a:schemeClr val="bg1"/>
                </a:solidFill>
                <a:latin typeface="Times New Roman" panose="02020603050405020304" pitchFamily="18" charset="0"/>
                <a:ea typeface="Arial" panose="020B0604020202020204" pitchFamily="34" charset="0"/>
              </a:rPr>
              <a:t>11 </a:t>
            </a:r>
            <a:r>
              <a:rPr lang="en-AU" sz="2800" dirty="0">
                <a:solidFill>
                  <a:schemeClr val="bg1"/>
                </a:solidFill>
                <a:latin typeface="Times New Roman" panose="02020603050405020304" pitchFamily="18" charset="0"/>
                <a:ea typeface="Arial" panose="020B0604020202020204" pitchFamily="34" charset="0"/>
              </a:rPr>
              <a:t>Now when they drew near to Jerusalem, to </a:t>
            </a:r>
            <a:r>
              <a:rPr lang="en-AU" sz="2800" dirty="0" err="1">
                <a:solidFill>
                  <a:schemeClr val="bg1"/>
                </a:solidFill>
                <a:latin typeface="Times New Roman" panose="02020603050405020304" pitchFamily="18" charset="0"/>
                <a:ea typeface="Arial" panose="020B0604020202020204" pitchFamily="34" charset="0"/>
              </a:rPr>
              <a:t>Bethphage</a:t>
            </a:r>
            <a:r>
              <a:rPr lang="en-AU" sz="2800" dirty="0">
                <a:solidFill>
                  <a:schemeClr val="bg1"/>
                </a:solidFill>
                <a:latin typeface="Times New Roman" panose="02020603050405020304" pitchFamily="18" charset="0"/>
                <a:ea typeface="Arial" panose="020B0604020202020204" pitchFamily="34" charset="0"/>
              </a:rPr>
              <a:t> and Bethany, at the Mount of Olives, Jesus sent two of his disciples </a:t>
            </a:r>
            <a:r>
              <a:rPr lang="en-AU" sz="2800" b="1" baseline="30000" dirty="0">
                <a:solidFill>
                  <a:schemeClr val="bg1"/>
                </a:solidFill>
                <a:latin typeface="Times New Roman" panose="02020603050405020304" pitchFamily="18" charset="0"/>
                <a:ea typeface="Arial" panose="020B0604020202020204" pitchFamily="34" charset="0"/>
              </a:rPr>
              <a:t>2 </a:t>
            </a:r>
            <a:r>
              <a:rPr lang="en-AU" sz="2800" dirty="0">
                <a:solidFill>
                  <a:schemeClr val="bg1"/>
                </a:solidFill>
                <a:latin typeface="Times New Roman" panose="02020603050405020304" pitchFamily="18" charset="0"/>
                <a:ea typeface="Arial" panose="020B0604020202020204" pitchFamily="34" charset="0"/>
              </a:rPr>
              <a:t>and said to them, “Go into the village in front of you, and immediately as you enter it you will find a colt tied, on which no one has ever sat.  Untie it and bring it.  </a:t>
            </a:r>
            <a:r>
              <a:rPr lang="en-AU" sz="2800" b="1" baseline="30000" dirty="0">
                <a:solidFill>
                  <a:schemeClr val="bg1"/>
                </a:solidFill>
                <a:latin typeface="Times New Roman" panose="02020603050405020304" pitchFamily="18" charset="0"/>
                <a:ea typeface="Arial" panose="020B0604020202020204" pitchFamily="34" charset="0"/>
              </a:rPr>
              <a:t>3 </a:t>
            </a:r>
            <a:r>
              <a:rPr lang="en-AU" sz="2800" dirty="0">
                <a:solidFill>
                  <a:schemeClr val="bg1"/>
                </a:solidFill>
                <a:latin typeface="Times New Roman" panose="02020603050405020304" pitchFamily="18" charset="0"/>
                <a:ea typeface="Arial" panose="020B0604020202020204" pitchFamily="34" charset="0"/>
              </a:rPr>
              <a:t>If anyone says to you, ‘Why are you doing this?’  say, ‘The Lord has need of it and will send it back here immediately.’ ”  </a:t>
            </a:r>
            <a:r>
              <a:rPr lang="en-AU" sz="2800" b="1" baseline="30000" dirty="0">
                <a:solidFill>
                  <a:schemeClr val="bg1"/>
                </a:solidFill>
                <a:latin typeface="Times New Roman" panose="02020603050405020304" pitchFamily="18" charset="0"/>
                <a:ea typeface="Arial" panose="020B0604020202020204" pitchFamily="34" charset="0"/>
              </a:rPr>
              <a:t>4 </a:t>
            </a:r>
            <a:r>
              <a:rPr lang="en-AU" sz="2800" dirty="0">
                <a:solidFill>
                  <a:schemeClr val="bg1"/>
                </a:solidFill>
                <a:latin typeface="Times New Roman" panose="02020603050405020304" pitchFamily="18" charset="0"/>
                <a:ea typeface="Arial" panose="020B0604020202020204" pitchFamily="34" charset="0"/>
              </a:rPr>
              <a:t>And they went away and found a colt tied at a door outside in the street, and they untied it.  </a:t>
            </a:r>
            <a:r>
              <a:rPr lang="en-AU" sz="2800" b="1" baseline="30000" dirty="0">
                <a:solidFill>
                  <a:schemeClr val="bg1"/>
                </a:solidFill>
                <a:latin typeface="Times New Roman" panose="02020603050405020304" pitchFamily="18" charset="0"/>
                <a:ea typeface="Arial" panose="020B0604020202020204" pitchFamily="34" charset="0"/>
              </a:rPr>
              <a:t>5 </a:t>
            </a:r>
            <a:r>
              <a:rPr lang="en-AU" sz="2800" dirty="0">
                <a:solidFill>
                  <a:schemeClr val="bg1"/>
                </a:solidFill>
                <a:latin typeface="Times New Roman" panose="02020603050405020304" pitchFamily="18" charset="0"/>
                <a:ea typeface="Arial" panose="020B0604020202020204" pitchFamily="34" charset="0"/>
              </a:rPr>
              <a:t>And some of those standing there said to them, “What are you doing, untying the colt?”</a:t>
            </a:r>
            <a:r>
              <a:rPr lang="en-AU" sz="2800" dirty="0">
                <a:solidFill>
                  <a:schemeClr val="bg1"/>
                </a:solidFill>
              </a:rPr>
              <a:t> </a:t>
            </a:r>
            <a:endParaRPr lang="en-GB" sz="28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7626831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016741"/>
          </a:xfrm>
          <a:prstGeom prst="rect">
            <a:avLst/>
          </a:prstGeom>
          <a:solidFill>
            <a:schemeClr val="tx2">
              <a:alpha val="36000"/>
            </a:schemeClr>
          </a:solidFill>
          <a:ln w="9525">
            <a:noFill/>
            <a:miter lim="800000"/>
            <a:headEnd/>
            <a:tailEnd/>
          </a:ln>
        </p:spPr>
        <p:txBody>
          <a:bodyPr wrap="square">
            <a:prstTxWarp prst="textNoShape">
              <a:avLst/>
            </a:prstTxWarp>
            <a:spAutoFit/>
          </a:bodyPr>
          <a:lstStyle/>
          <a:p>
            <a:pPr>
              <a:lnSpc>
                <a:spcPct val="115000"/>
              </a:lnSpc>
              <a:spcAft>
                <a:spcPts val="0"/>
              </a:spcAft>
            </a:pPr>
            <a:r>
              <a:rPr lang="en-AU" sz="2800" b="1" baseline="30000" dirty="0">
                <a:solidFill>
                  <a:schemeClr val="bg1"/>
                </a:solidFill>
                <a:latin typeface="Times New Roman" panose="02020603050405020304" pitchFamily="18" charset="0"/>
                <a:ea typeface="Arial" panose="020B0604020202020204" pitchFamily="34" charset="0"/>
              </a:rPr>
              <a:t>6 </a:t>
            </a:r>
            <a:r>
              <a:rPr lang="en-AU" sz="2800" dirty="0">
                <a:solidFill>
                  <a:schemeClr val="bg1"/>
                </a:solidFill>
                <a:latin typeface="Times New Roman" panose="02020603050405020304" pitchFamily="18" charset="0"/>
                <a:ea typeface="Arial" panose="020B0604020202020204" pitchFamily="34" charset="0"/>
              </a:rPr>
              <a:t>And they told them what Jesus had said, and they let them go.  </a:t>
            </a:r>
            <a:r>
              <a:rPr lang="en-AU" sz="2800" b="1" baseline="30000" dirty="0">
                <a:solidFill>
                  <a:schemeClr val="bg1"/>
                </a:solidFill>
                <a:latin typeface="Times New Roman" panose="02020603050405020304" pitchFamily="18" charset="0"/>
                <a:ea typeface="Arial" panose="020B0604020202020204" pitchFamily="34" charset="0"/>
              </a:rPr>
              <a:t>7 </a:t>
            </a:r>
            <a:r>
              <a:rPr lang="en-AU" sz="2800" dirty="0">
                <a:solidFill>
                  <a:schemeClr val="bg1"/>
                </a:solidFill>
                <a:latin typeface="Times New Roman" panose="02020603050405020304" pitchFamily="18" charset="0"/>
                <a:ea typeface="Arial" panose="020B0604020202020204" pitchFamily="34" charset="0"/>
              </a:rPr>
              <a:t>And they brought the colt to Jesus and threw their cloaks on it, and he sat on it.  </a:t>
            </a:r>
            <a:r>
              <a:rPr lang="en-AU" sz="2800" b="1" baseline="30000" dirty="0">
                <a:solidFill>
                  <a:schemeClr val="bg1"/>
                </a:solidFill>
                <a:latin typeface="Times New Roman" panose="02020603050405020304" pitchFamily="18" charset="0"/>
                <a:ea typeface="Arial" panose="020B0604020202020204" pitchFamily="34" charset="0"/>
              </a:rPr>
              <a:t>8 </a:t>
            </a:r>
            <a:r>
              <a:rPr lang="en-AU" sz="2800" dirty="0">
                <a:solidFill>
                  <a:schemeClr val="bg1"/>
                </a:solidFill>
                <a:latin typeface="Times New Roman" panose="02020603050405020304" pitchFamily="18" charset="0"/>
                <a:ea typeface="Arial" panose="020B0604020202020204" pitchFamily="34" charset="0"/>
              </a:rPr>
              <a:t>And many spread their cloaks on the road, and others spread leafy branches that they had cut from the fields.  </a:t>
            </a:r>
            <a:r>
              <a:rPr lang="en-AU" sz="2800" b="1" baseline="30000" dirty="0">
                <a:solidFill>
                  <a:schemeClr val="bg1"/>
                </a:solidFill>
                <a:latin typeface="Times New Roman" panose="02020603050405020304" pitchFamily="18" charset="0"/>
                <a:ea typeface="Arial" panose="020B0604020202020204" pitchFamily="34" charset="0"/>
              </a:rPr>
              <a:t>9 </a:t>
            </a:r>
            <a:r>
              <a:rPr lang="en-AU" sz="2800" dirty="0">
                <a:solidFill>
                  <a:schemeClr val="bg1"/>
                </a:solidFill>
                <a:latin typeface="Times New Roman" panose="02020603050405020304" pitchFamily="18" charset="0"/>
                <a:ea typeface="Arial" panose="020B0604020202020204" pitchFamily="34" charset="0"/>
              </a:rPr>
              <a:t>And those who went before and those who followed were shouting, “Hosanna!  Blessed is he who comes in the name of the Lord!  </a:t>
            </a:r>
            <a:r>
              <a:rPr lang="en-AU" sz="2800" b="1" baseline="30000" dirty="0">
                <a:solidFill>
                  <a:schemeClr val="bg1"/>
                </a:solidFill>
                <a:latin typeface="Times New Roman" panose="02020603050405020304" pitchFamily="18" charset="0"/>
                <a:ea typeface="Arial" panose="020B0604020202020204" pitchFamily="34" charset="0"/>
              </a:rPr>
              <a:t>10 </a:t>
            </a:r>
            <a:r>
              <a:rPr lang="en-AU" sz="2800" dirty="0">
                <a:solidFill>
                  <a:schemeClr val="bg1"/>
                </a:solidFill>
                <a:latin typeface="Times New Roman" panose="02020603050405020304" pitchFamily="18" charset="0"/>
                <a:ea typeface="Arial" panose="020B0604020202020204" pitchFamily="34" charset="0"/>
              </a:rPr>
              <a:t>Blessed is the coming kingdom of our father David!  Hosanna in the highest!” </a:t>
            </a:r>
            <a:endParaRPr lang="en-GB" sz="28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35097626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172143F-9C9F-1E4B-9EE9-A41915A80763}"/>
              </a:ext>
            </a:extLst>
          </p:cNvPr>
          <p:cNvSpPr txBox="1"/>
          <p:nvPr/>
        </p:nvSpPr>
        <p:spPr>
          <a:xfrm>
            <a:off x="107504" y="460386"/>
            <a:ext cx="8928992" cy="830997"/>
          </a:xfrm>
          <a:prstGeom prst="rect">
            <a:avLst/>
          </a:prstGeom>
          <a:solidFill>
            <a:schemeClr val="tx2">
              <a:alpha val="37000"/>
            </a:schemeClr>
          </a:solidFill>
          <a:ln>
            <a:solidFill>
              <a:schemeClr val="bg1"/>
            </a:solidFill>
          </a:ln>
        </p:spPr>
        <p:txBody>
          <a:bodyPr wrap="square" rtlCol="0">
            <a:spAutoFit/>
          </a:bodyPr>
          <a:lstStyle/>
          <a:p>
            <a:pPr marR="0" lvl="0" defTabSz="914400" eaLnBrk="1" fontAlgn="auto" latinLnBrk="0" hangingPunct="1">
              <a:lnSpc>
                <a:spcPct val="100000"/>
              </a:lnSpc>
              <a:spcBef>
                <a:spcPts val="0"/>
              </a:spcBef>
              <a:spcAft>
                <a:spcPts val="0"/>
              </a:spcAft>
              <a:buClrTx/>
              <a:buSzTx/>
              <a:defRPr/>
            </a:pPr>
            <a:r>
              <a:rPr lang="en-US" sz="2400" dirty="0">
                <a:solidFill>
                  <a:schemeClr val="bg1"/>
                </a:solidFill>
                <a:latin typeface="Times New Roman" panose="02020603050405020304" pitchFamily="18" charset="0"/>
                <a:ea typeface="Times New Roman" charset="0"/>
                <a:cs typeface="Times New Roman" panose="02020603050405020304" pitchFamily="18" charset="0"/>
              </a:rPr>
              <a:t>Mark – A Passion Narrative with an introduction:</a:t>
            </a:r>
          </a:p>
          <a:p>
            <a:pPr marR="0" lvl="0" defTabSz="914400" eaLnBrk="1" fontAlgn="auto" latinLnBrk="0" hangingPunct="1">
              <a:lnSpc>
                <a:spcPct val="100000"/>
              </a:lnSpc>
              <a:spcBef>
                <a:spcPts val="0"/>
              </a:spcBef>
              <a:spcAft>
                <a:spcPts val="0"/>
              </a:spcAft>
              <a:buClrTx/>
              <a:buSzTx/>
              <a:defRPr/>
            </a:pPr>
            <a:r>
              <a:rPr lang="en-AU" sz="2400" dirty="0">
                <a:solidFill>
                  <a:schemeClr val="bg1"/>
                </a:solidFill>
                <a:latin typeface="Times New Roman" panose="02020603050405020304" pitchFamily="18" charset="0"/>
                <a:cs typeface="Times New Roman" panose="02020603050405020304" pitchFamily="18" charset="0"/>
              </a:rPr>
              <a:t>The account of Jesus' arrest, trial, humiliation, torture, and execution… </a:t>
            </a:r>
            <a:endParaRPr lang="en-US" sz="2400" dirty="0">
              <a:solidFill>
                <a:schemeClr val="bg1"/>
              </a:solidFill>
              <a:latin typeface="Times New Roman" panose="02020603050405020304" pitchFamily="18" charset="0"/>
              <a:ea typeface="Times New Roman" charset="0"/>
              <a:cs typeface="Times New Roman" panose="02020603050405020304" pitchFamily="18" charset="0"/>
            </a:endParaRPr>
          </a:p>
        </p:txBody>
      </p:sp>
      <p:sp>
        <p:nvSpPr>
          <p:cNvPr id="6" name="TextBox 5">
            <a:extLst>
              <a:ext uri="{FF2B5EF4-FFF2-40B4-BE49-F238E27FC236}">
                <a16:creationId xmlns:a16="http://schemas.microsoft.com/office/drawing/2014/main" id="{8C6B273B-17F7-9C4A-A966-EFBE994F3BB1}"/>
              </a:ext>
            </a:extLst>
          </p:cNvPr>
          <p:cNvSpPr txBox="1"/>
          <p:nvPr/>
        </p:nvSpPr>
        <p:spPr>
          <a:xfrm>
            <a:off x="4476" y="3724"/>
            <a:ext cx="9144000" cy="461665"/>
          </a:xfrm>
          <a:prstGeom prst="rect">
            <a:avLst/>
          </a:prstGeom>
          <a:solidFill>
            <a:schemeClr val="tx2">
              <a:alpha val="37000"/>
            </a:schemeClr>
          </a:solidFill>
          <a:ln>
            <a:noFill/>
          </a:ln>
        </p:spPr>
        <p:txBody>
          <a:bodyPr wrap="square" rtlCol="0">
            <a:spAutoFit/>
          </a:bodyPr>
          <a:lstStyle/>
          <a:p>
            <a:pPr marR="0" lvl="0" algn="ctr" defTabSz="914400" eaLnBrk="1" fontAlgn="auto" latinLnBrk="0" hangingPunct="1">
              <a:lnSpc>
                <a:spcPct val="100000"/>
              </a:lnSpc>
              <a:spcBef>
                <a:spcPts val="0"/>
              </a:spcBef>
              <a:spcAft>
                <a:spcPts val="0"/>
              </a:spcAft>
              <a:buClrTx/>
              <a:buSzTx/>
              <a:defRPr/>
            </a:pPr>
            <a:r>
              <a:rPr lang="en-US" sz="2400" dirty="0">
                <a:solidFill>
                  <a:schemeClr val="bg1"/>
                </a:solidFill>
                <a:latin typeface="Times New Roman" panose="02020603050405020304" pitchFamily="18" charset="0"/>
                <a:ea typeface="Times New Roman" charset="0"/>
                <a:cs typeface="Times New Roman" panose="02020603050405020304" pitchFamily="18" charset="0"/>
              </a:rPr>
              <a:t>Palm Sunday – a celebration of the Rule and Reign of Jesus Christ</a:t>
            </a:r>
          </a:p>
        </p:txBody>
      </p:sp>
      <p:sp>
        <p:nvSpPr>
          <p:cNvPr id="4" name="TextBox 3">
            <a:extLst>
              <a:ext uri="{FF2B5EF4-FFF2-40B4-BE49-F238E27FC236}">
                <a16:creationId xmlns:a16="http://schemas.microsoft.com/office/drawing/2014/main" id="{E315A3EB-2CEA-1F47-A8CD-6E00E5D06E99}"/>
              </a:ext>
            </a:extLst>
          </p:cNvPr>
          <p:cNvSpPr txBox="1"/>
          <p:nvPr/>
        </p:nvSpPr>
        <p:spPr>
          <a:xfrm>
            <a:off x="-3223" y="1309551"/>
            <a:ext cx="9144000" cy="1569660"/>
          </a:xfrm>
          <a:prstGeom prst="rect">
            <a:avLst/>
          </a:prstGeom>
          <a:solidFill>
            <a:schemeClr val="tx2">
              <a:alpha val="49000"/>
            </a:schemeClr>
          </a:solidFill>
          <a:ln>
            <a:noFill/>
          </a:ln>
        </p:spPr>
        <p:txBody>
          <a:bodyPr wrap="square" rtlCol="0">
            <a:spAutoFit/>
          </a:bodyPr>
          <a:lstStyle/>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defRPr/>
            </a:pPr>
            <a:r>
              <a:rPr lang="en-US" sz="2400" dirty="0">
                <a:solidFill>
                  <a:schemeClr val="bg1"/>
                </a:solidFill>
                <a:latin typeface="Times New Roman" panose="02020603050405020304" pitchFamily="18" charset="0"/>
                <a:ea typeface="Times New Roman" charset="0"/>
                <a:cs typeface="Times New Roman" panose="02020603050405020304" pitchFamily="18" charset="0"/>
              </a:rPr>
              <a:t>“Son of David” is used as a Messianic Title</a:t>
            </a: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defRPr/>
            </a:pPr>
            <a:r>
              <a:rPr lang="en-US" sz="2400" dirty="0">
                <a:solidFill>
                  <a:schemeClr val="bg1"/>
                </a:solidFill>
                <a:latin typeface="Times New Roman" panose="02020603050405020304" pitchFamily="18" charset="0"/>
                <a:ea typeface="Times New Roman" charset="0"/>
                <a:cs typeface="Times New Roman" panose="02020603050405020304" pitchFamily="18" charset="0"/>
              </a:rPr>
              <a:t>A young donkey/mule, never been sat upon.  A miracle to be ridden</a:t>
            </a: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defRPr/>
            </a:pPr>
            <a:r>
              <a:rPr lang="en-US" sz="2400" dirty="0">
                <a:solidFill>
                  <a:schemeClr val="bg1"/>
                </a:solidFill>
                <a:latin typeface="Times New Roman" panose="02020603050405020304" pitchFamily="18" charset="0"/>
                <a:ea typeface="Times New Roman" charset="0"/>
                <a:cs typeface="Times New Roman" panose="02020603050405020304" pitchFamily="18" charset="0"/>
              </a:rPr>
              <a:t>Solomon rode David’s Mule. Demonstrated rightful claim to throne</a:t>
            </a: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defRPr/>
            </a:pPr>
            <a:r>
              <a:rPr lang="en-US" sz="2400" dirty="0">
                <a:solidFill>
                  <a:schemeClr val="bg1"/>
                </a:solidFill>
                <a:latin typeface="Times New Roman" panose="02020603050405020304" pitchFamily="18" charset="0"/>
                <a:ea typeface="Times New Roman" charset="0"/>
                <a:cs typeface="Times New Roman" panose="02020603050405020304" pitchFamily="18" charset="0"/>
              </a:rPr>
              <a:t>Jesus the Son of God – His throne established forever</a:t>
            </a:r>
          </a:p>
        </p:txBody>
      </p:sp>
      <p:sp>
        <p:nvSpPr>
          <p:cNvPr id="2" name="Rectangle 1">
            <a:extLst>
              <a:ext uri="{FF2B5EF4-FFF2-40B4-BE49-F238E27FC236}">
                <a16:creationId xmlns:a16="http://schemas.microsoft.com/office/drawing/2014/main" id="{30E59F06-4DA3-6545-8BD7-815633FD85D8}"/>
              </a:ext>
            </a:extLst>
          </p:cNvPr>
          <p:cNvSpPr/>
          <p:nvPr/>
        </p:nvSpPr>
        <p:spPr>
          <a:xfrm>
            <a:off x="-20451" y="3033620"/>
            <a:ext cx="9161228" cy="2677656"/>
          </a:xfrm>
          <a:prstGeom prst="rect">
            <a:avLst/>
          </a:prstGeom>
          <a:solidFill>
            <a:schemeClr val="tx2">
              <a:alpha val="62000"/>
            </a:schemeClr>
          </a:solidFill>
        </p:spPr>
        <p:txBody>
          <a:bodyPr wrap="square">
            <a:spAutoFit/>
          </a:bodyPr>
          <a:lstStyle/>
          <a:p>
            <a:pPr>
              <a:spcAft>
                <a:spcPts val="0"/>
              </a:spcAft>
            </a:pPr>
            <a:r>
              <a:rPr lang="en-AU" sz="2400" dirty="0">
                <a:solidFill>
                  <a:srgbClr val="FFFF00"/>
                </a:solidFill>
                <a:latin typeface="Times New Roman" panose="02020603050405020304" pitchFamily="18" charset="0"/>
                <a:ea typeface="Arial" panose="020B0604020202020204" pitchFamily="34" charset="0"/>
              </a:rPr>
              <a:t>1 Chronicles 22:9–10 (ESV) </a:t>
            </a:r>
          </a:p>
          <a:p>
            <a:pPr>
              <a:spcAft>
                <a:spcPts val="0"/>
              </a:spcAft>
            </a:pPr>
            <a:r>
              <a:rPr lang="en-AU" sz="2400" b="1" baseline="30000" dirty="0">
                <a:solidFill>
                  <a:srgbClr val="FFFF00"/>
                </a:solidFill>
                <a:latin typeface="Comic Sans MS" panose="030F0902030302020204" pitchFamily="66" charset="0"/>
                <a:ea typeface="Arial" panose="020B0604020202020204" pitchFamily="34" charset="0"/>
              </a:rPr>
              <a:t>9 </a:t>
            </a:r>
            <a:r>
              <a:rPr lang="en-AU" sz="2400" dirty="0">
                <a:solidFill>
                  <a:srgbClr val="FFFF00"/>
                </a:solidFill>
                <a:latin typeface="Comic Sans MS" panose="030F0902030302020204" pitchFamily="66" charset="0"/>
                <a:ea typeface="Arial" panose="020B0604020202020204" pitchFamily="34" charset="0"/>
              </a:rPr>
              <a:t>Behold, a son shall be born to you who shall be a man of rest.  I will give him rest from all his surrounding enemies.  For his name shall be Solomon, and I will give peace and quiet to Israel in his days.  </a:t>
            </a:r>
            <a:r>
              <a:rPr lang="en-AU" sz="2400" b="1" baseline="30000" dirty="0">
                <a:solidFill>
                  <a:srgbClr val="FFFF00"/>
                </a:solidFill>
                <a:latin typeface="Comic Sans MS" panose="030F0902030302020204" pitchFamily="66" charset="0"/>
                <a:ea typeface="Arial" panose="020B0604020202020204" pitchFamily="34" charset="0"/>
              </a:rPr>
              <a:t>10 </a:t>
            </a:r>
            <a:r>
              <a:rPr lang="en-AU" sz="2400" dirty="0">
                <a:solidFill>
                  <a:srgbClr val="FFFF00"/>
                </a:solidFill>
                <a:latin typeface="Comic Sans MS" panose="030F0902030302020204" pitchFamily="66" charset="0"/>
                <a:ea typeface="Arial" panose="020B0604020202020204" pitchFamily="34" charset="0"/>
              </a:rPr>
              <a:t>He shall build a house for my name.  </a:t>
            </a:r>
            <a:r>
              <a:rPr lang="en-AU" sz="2400" u="sng" dirty="0">
                <a:solidFill>
                  <a:srgbClr val="FFFF00"/>
                </a:solidFill>
                <a:latin typeface="Comic Sans MS" panose="030F0902030302020204" pitchFamily="66" charset="0"/>
                <a:ea typeface="Arial" panose="020B0604020202020204" pitchFamily="34" charset="0"/>
              </a:rPr>
              <a:t>He shall be my son, and I will be his father, and I will establish his royal throne in Israel forever.’</a:t>
            </a:r>
            <a:endParaRPr lang="en-AU" sz="2400" dirty="0">
              <a:solidFill>
                <a:srgbClr val="FFFF00"/>
              </a:solidFill>
              <a:effectLst/>
              <a:latin typeface="Times New Roman" panose="02020603050405020304" pitchFamily="18" charset="0"/>
              <a:ea typeface="Arial" panose="020B0604020202020204" pitchFamily="34" charset="0"/>
            </a:endParaRPr>
          </a:p>
        </p:txBody>
      </p:sp>
    </p:spTree>
    <p:extLst>
      <p:ext uri="{BB962C8B-B14F-4D97-AF65-F5344CB8AC3E}">
        <p14:creationId xmlns:p14="http://schemas.microsoft.com/office/powerpoint/2010/main" val="3470695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bg/>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animBg="1"/>
      <p:bldP spid="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172143F-9C9F-1E4B-9EE9-A41915A80763}"/>
              </a:ext>
            </a:extLst>
          </p:cNvPr>
          <p:cNvSpPr txBox="1"/>
          <p:nvPr/>
        </p:nvSpPr>
        <p:spPr>
          <a:xfrm>
            <a:off x="107504" y="460386"/>
            <a:ext cx="8928992" cy="830997"/>
          </a:xfrm>
          <a:prstGeom prst="rect">
            <a:avLst/>
          </a:prstGeom>
          <a:solidFill>
            <a:schemeClr val="tx2">
              <a:alpha val="37000"/>
            </a:schemeClr>
          </a:solidFill>
          <a:ln>
            <a:solidFill>
              <a:schemeClr val="bg1"/>
            </a:solidFill>
          </a:ln>
        </p:spPr>
        <p:txBody>
          <a:bodyPr wrap="square" rtlCol="0">
            <a:spAutoFit/>
          </a:bodyPr>
          <a:lstStyle/>
          <a:p>
            <a:pPr marR="0" lvl="0" defTabSz="914400" eaLnBrk="1" fontAlgn="auto" latinLnBrk="0" hangingPunct="1">
              <a:lnSpc>
                <a:spcPct val="100000"/>
              </a:lnSpc>
              <a:spcBef>
                <a:spcPts val="0"/>
              </a:spcBef>
              <a:spcAft>
                <a:spcPts val="0"/>
              </a:spcAft>
              <a:buClrTx/>
              <a:buSzTx/>
              <a:defRPr/>
            </a:pPr>
            <a:r>
              <a:rPr lang="en-US" sz="2400" dirty="0">
                <a:solidFill>
                  <a:schemeClr val="bg1"/>
                </a:solidFill>
                <a:latin typeface="Times New Roman" panose="02020603050405020304" pitchFamily="18" charset="0"/>
                <a:ea typeface="Times New Roman" charset="0"/>
                <a:cs typeface="Times New Roman" panose="02020603050405020304" pitchFamily="18" charset="0"/>
              </a:rPr>
              <a:t>Mark – A Passion Narrative with an introduction:</a:t>
            </a:r>
          </a:p>
          <a:p>
            <a:pPr marR="0" lvl="0" defTabSz="914400" eaLnBrk="1" fontAlgn="auto" latinLnBrk="0" hangingPunct="1">
              <a:lnSpc>
                <a:spcPct val="100000"/>
              </a:lnSpc>
              <a:spcBef>
                <a:spcPts val="0"/>
              </a:spcBef>
              <a:spcAft>
                <a:spcPts val="0"/>
              </a:spcAft>
              <a:buClrTx/>
              <a:buSzTx/>
              <a:defRPr/>
            </a:pPr>
            <a:r>
              <a:rPr lang="en-AU" sz="2400" dirty="0">
                <a:solidFill>
                  <a:schemeClr val="bg1"/>
                </a:solidFill>
                <a:latin typeface="Times New Roman" panose="02020603050405020304" pitchFamily="18" charset="0"/>
                <a:cs typeface="Times New Roman" panose="02020603050405020304" pitchFamily="18" charset="0"/>
              </a:rPr>
              <a:t>The account of Jesus' arrest, trial, humiliation, torture, and execution… </a:t>
            </a:r>
            <a:endParaRPr lang="en-US" sz="2400" dirty="0">
              <a:solidFill>
                <a:schemeClr val="bg1"/>
              </a:solidFill>
              <a:latin typeface="Times New Roman" panose="02020603050405020304" pitchFamily="18" charset="0"/>
              <a:ea typeface="Times New Roman" charset="0"/>
              <a:cs typeface="Times New Roman" panose="02020603050405020304" pitchFamily="18" charset="0"/>
            </a:endParaRPr>
          </a:p>
        </p:txBody>
      </p:sp>
      <p:sp>
        <p:nvSpPr>
          <p:cNvPr id="6" name="TextBox 5">
            <a:extLst>
              <a:ext uri="{FF2B5EF4-FFF2-40B4-BE49-F238E27FC236}">
                <a16:creationId xmlns:a16="http://schemas.microsoft.com/office/drawing/2014/main" id="{8C6B273B-17F7-9C4A-A966-EFBE994F3BB1}"/>
              </a:ext>
            </a:extLst>
          </p:cNvPr>
          <p:cNvSpPr txBox="1"/>
          <p:nvPr/>
        </p:nvSpPr>
        <p:spPr>
          <a:xfrm>
            <a:off x="4476" y="3724"/>
            <a:ext cx="9144000" cy="461665"/>
          </a:xfrm>
          <a:prstGeom prst="rect">
            <a:avLst/>
          </a:prstGeom>
          <a:solidFill>
            <a:schemeClr val="tx2">
              <a:alpha val="37000"/>
            </a:schemeClr>
          </a:solidFill>
          <a:ln>
            <a:noFill/>
          </a:ln>
        </p:spPr>
        <p:txBody>
          <a:bodyPr wrap="square" rtlCol="0">
            <a:spAutoFit/>
          </a:bodyPr>
          <a:lstStyle/>
          <a:p>
            <a:pPr marR="0" lvl="0" algn="ctr" defTabSz="914400" eaLnBrk="1" fontAlgn="auto" latinLnBrk="0" hangingPunct="1">
              <a:lnSpc>
                <a:spcPct val="100000"/>
              </a:lnSpc>
              <a:spcBef>
                <a:spcPts val="0"/>
              </a:spcBef>
              <a:spcAft>
                <a:spcPts val="0"/>
              </a:spcAft>
              <a:buClrTx/>
              <a:buSzTx/>
              <a:defRPr/>
            </a:pPr>
            <a:r>
              <a:rPr lang="en-US" sz="2400" dirty="0">
                <a:solidFill>
                  <a:schemeClr val="bg1"/>
                </a:solidFill>
                <a:latin typeface="Times New Roman" panose="02020603050405020304" pitchFamily="18" charset="0"/>
                <a:ea typeface="Times New Roman" charset="0"/>
                <a:cs typeface="Times New Roman" panose="02020603050405020304" pitchFamily="18" charset="0"/>
              </a:rPr>
              <a:t>Palm Sunday – a celebration of the Rule and Reign of Jesus Christ</a:t>
            </a:r>
          </a:p>
        </p:txBody>
      </p:sp>
      <p:sp>
        <p:nvSpPr>
          <p:cNvPr id="4" name="TextBox 3">
            <a:extLst>
              <a:ext uri="{FF2B5EF4-FFF2-40B4-BE49-F238E27FC236}">
                <a16:creationId xmlns:a16="http://schemas.microsoft.com/office/drawing/2014/main" id="{E315A3EB-2CEA-1F47-A8CD-6E00E5D06E99}"/>
              </a:ext>
            </a:extLst>
          </p:cNvPr>
          <p:cNvSpPr txBox="1"/>
          <p:nvPr/>
        </p:nvSpPr>
        <p:spPr>
          <a:xfrm>
            <a:off x="-3223" y="1309551"/>
            <a:ext cx="9144000" cy="1938992"/>
          </a:xfrm>
          <a:prstGeom prst="rect">
            <a:avLst/>
          </a:prstGeom>
          <a:solidFill>
            <a:schemeClr val="tx2">
              <a:alpha val="49000"/>
            </a:schemeClr>
          </a:solidFill>
          <a:ln>
            <a:noFill/>
          </a:ln>
        </p:spPr>
        <p:txBody>
          <a:bodyPr wrap="square" rtlCol="0">
            <a:spAutoFit/>
          </a:bodyPr>
          <a:lstStyle/>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defRPr/>
            </a:pPr>
            <a:r>
              <a:rPr lang="en-US" sz="2400" dirty="0">
                <a:solidFill>
                  <a:schemeClr val="bg1"/>
                </a:solidFill>
                <a:latin typeface="Times New Roman" panose="02020603050405020304" pitchFamily="18" charset="0"/>
                <a:ea typeface="Times New Roman" charset="0"/>
                <a:cs typeface="Times New Roman" panose="02020603050405020304" pitchFamily="18" charset="0"/>
              </a:rPr>
              <a:t>“Son of David” is used as a Messianic Title</a:t>
            </a: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defRPr/>
            </a:pPr>
            <a:r>
              <a:rPr lang="en-US" sz="2400" dirty="0">
                <a:solidFill>
                  <a:schemeClr val="bg1"/>
                </a:solidFill>
                <a:latin typeface="Times New Roman" panose="02020603050405020304" pitchFamily="18" charset="0"/>
                <a:ea typeface="Times New Roman" charset="0"/>
                <a:cs typeface="Times New Roman" panose="02020603050405020304" pitchFamily="18" charset="0"/>
              </a:rPr>
              <a:t>A young donkey/mule, never been sat upon.  A miracle to be ridden</a:t>
            </a: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defRPr/>
            </a:pPr>
            <a:r>
              <a:rPr lang="en-US" sz="2400" dirty="0">
                <a:solidFill>
                  <a:schemeClr val="bg1"/>
                </a:solidFill>
                <a:latin typeface="Times New Roman" panose="02020603050405020304" pitchFamily="18" charset="0"/>
                <a:ea typeface="Times New Roman" charset="0"/>
                <a:cs typeface="Times New Roman" panose="02020603050405020304" pitchFamily="18" charset="0"/>
              </a:rPr>
              <a:t>Solomon rode David’s Mule. Demonstrated rightful claim to throne</a:t>
            </a: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defRPr/>
            </a:pPr>
            <a:r>
              <a:rPr lang="en-US" sz="2400" dirty="0">
                <a:solidFill>
                  <a:schemeClr val="bg1"/>
                </a:solidFill>
                <a:latin typeface="Times New Roman" panose="02020603050405020304" pitchFamily="18" charset="0"/>
                <a:ea typeface="Times New Roman" charset="0"/>
                <a:cs typeface="Times New Roman" panose="02020603050405020304" pitchFamily="18" charset="0"/>
              </a:rPr>
              <a:t>Jesus the Son of God – His throne established forever</a:t>
            </a: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defRPr/>
            </a:pPr>
            <a:r>
              <a:rPr lang="en-US" sz="2400" dirty="0">
                <a:solidFill>
                  <a:schemeClr val="bg1"/>
                </a:solidFill>
                <a:latin typeface="Times New Roman" panose="02020603050405020304" pitchFamily="18" charset="0"/>
                <a:ea typeface="Times New Roman" charset="0"/>
                <a:cs typeface="Times New Roman" panose="02020603050405020304" pitchFamily="18" charset="0"/>
              </a:rPr>
              <a:t>Coats to walk over – like Jehu – King to conquer Evil</a:t>
            </a:r>
          </a:p>
        </p:txBody>
      </p:sp>
      <p:sp>
        <p:nvSpPr>
          <p:cNvPr id="7" name="TextBox 6">
            <a:extLst>
              <a:ext uri="{FF2B5EF4-FFF2-40B4-BE49-F238E27FC236}">
                <a16:creationId xmlns:a16="http://schemas.microsoft.com/office/drawing/2014/main" id="{FB3D314E-6884-4C4D-90BD-DF03FBB0EC47}"/>
              </a:ext>
            </a:extLst>
          </p:cNvPr>
          <p:cNvSpPr txBox="1"/>
          <p:nvPr/>
        </p:nvSpPr>
        <p:spPr>
          <a:xfrm>
            <a:off x="-3223" y="3248543"/>
            <a:ext cx="9144000" cy="461665"/>
          </a:xfrm>
          <a:prstGeom prst="rect">
            <a:avLst/>
          </a:prstGeom>
          <a:solidFill>
            <a:schemeClr val="tx2">
              <a:alpha val="49000"/>
            </a:schemeClr>
          </a:solidFill>
          <a:ln>
            <a:noFill/>
          </a:ln>
        </p:spPr>
        <p:txBody>
          <a:bodyPr wrap="square" rtlCol="0">
            <a:spAutoFit/>
          </a:bodyPr>
          <a:lstStyle/>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defRPr/>
            </a:pPr>
            <a:r>
              <a:rPr lang="en-US" sz="2400" dirty="0">
                <a:solidFill>
                  <a:schemeClr val="bg1"/>
                </a:solidFill>
                <a:latin typeface="Times New Roman" panose="02020603050405020304" pitchFamily="18" charset="0"/>
                <a:ea typeface="Times New Roman" charset="0"/>
                <a:cs typeface="Times New Roman" panose="02020603050405020304" pitchFamily="18" charset="0"/>
              </a:rPr>
              <a:t>Hosanna – Aramaic “O Save us!”</a:t>
            </a:r>
          </a:p>
        </p:txBody>
      </p:sp>
    </p:spTree>
    <p:extLst>
      <p:ext uri="{BB962C8B-B14F-4D97-AF65-F5344CB8AC3E}">
        <p14:creationId xmlns:p14="http://schemas.microsoft.com/office/powerpoint/2010/main" val="1129170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2321661"/>
          </a:xfrm>
          <a:prstGeom prst="rect">
            <a:avLst/>
          </a:prstGeom>
          <a:solidFill>
            <a:schemeClr val="tx2">
              <a:alpha val="36000"/>
            </a:schemeClr>
          </a:solidFill>
          <a:ln w="9525">
            <a:noFill/>
            <a:miter lim="800000"/>
            <a:headEnd/>
            <a:tailEnd/>
          </a:ln>
        </p:spPr>
        <p:txBody>
          <a:bodyPr wrap="square">
            <a:prstTxWarp prst="textNoShape">
              <a:avLst/>
            </a:prstTxWarp>
            <a:spAutoFit/>
          </a:bodyPr>
          <a:lstStyle/>
          <a:p>
            <a:pPr indent="152400">
              <a:lnSpc>
                <a:spcPct val="115000"/>
              </a:lnSpc>
              <a:spcAft>
                <a:spcPts val="0"/>
              </a:spcAft>
            </a:pPr>
            <a:r>
              <a:rPr lang="en-AU" sz="32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11 </a:t>
            </a:r>
            <a:r>
              <a:rPr lang="en-AU" sz="32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And he entered Jerusalem and went into the temple.  And when he had looked around at everything, as it was already late, he went out to Bethany with the twelve. </a:t>
            </a:r>
            <a:endParaRPr lang="en-AU" sz="2800" dirty="0">
              <a:solidFill>
                <a:schemeClr val="bg1"/>
              </a:solidFill>
              <a:latin typeface="Calibri" panose="020F0502020204030204" pitchFamily="34"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6888365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262979"/>
          </a:xfrm>
          <a:prstGeom prst="rect">
            <a:avLst/>
          </a:prstGeom>
          <a:solidFill>
            <a:schemeClr val="tx2">
              <a:alpha val="36000"/>
            </a:schemeClr>
          </a:solidFill>
          <a:ln w="9525">
            <a:noFill/>
            <a:miter lim="800000"/>
            <a:headEnd/>
            <a:tailEnd/>
          </a:ln>
        </p:spPr>
        <p:txBody>
          <a:bodyPr wrap="square">
            <a:prstTxWarp prst="textNoShape">
              <a:avLst/>
            </a:prstTxWarp>
            <a:spAutoFit/>
          </a:bodyPr>
          <a:lstStyle/>
          <a:p>
            <a:pPr>
              <a:spcAft>
                <a:spcPts val="0"/>
              </a:spcAft>
            </a:pPr>
            <a:r>
              <a:rPr lang="en-AU" sz="2400" dirty="0">
                <a:solidFill>
                  <a:schemeClr val="bg1"/>
                </a:solidFill>
                <a:latin typeface="Times New Roman" panose="02020603050405020304" pitchFamily="18" charset="0"/>
                <a:ea typeface="Arial" panose="020B0604020202020204" pitchFamily="34" charset="0"/>
              </a:rPr>
              <a:t>Malachi 3:1–3 </a:t>
            </a:r>
          </a:p>
          <a:p>
            <a:pPr>
              <a:spcAft>
                <a:spcPts val="0"/>
              </a:spcAft>
            </a:pPr>
            <a:r>
              <a:rPr lang="en-AU" sz="2400" dirty="0">
                <a:solidFill>
                  <a:schemeClr val="bg1"/>
                </a:solidFill>
                <a:latin typeface="Comic Sans MS" panose="030F0902030302020204" pitchFamily="66" charset="0"/>
                <a:ea typeface="Arial" panose="020B0604020202020204" pitchFamily="34" charset="0"/>
              </a:rPr>
              <a:t>“Behold, I send my messenger, and he will prepare the way before me.  And the Lord whom you seek will suddenly come to his temple; and the messenger of the covenant in whom you delight, behold, he is coming, says YHWH of hosts.  </a:t>
            </a:r>
            <a:endParaRPr lang="en-AU" sz="2400" dirty="0">
              <a:solidFill>
                <a:schemeClr val="bg1"/>
              </a:solidFill>
              <a:latin typeface="Times New Roman" panose="02020603050405020304" pitchFamily="18" charset="0"/>
              <a:ea typeface="Arial" panose="020B0604020202020204" pitchFamily="34" charset="0"/>
            </a:endParaRPr>
          </a:p>
          <a:p>
            <a:pPr>
              <a:spcAft>
                <a:spcPts val="0"/>
              </a:spcAft>
            </a:pPr>
            <a:r>
              <a:rPr lang="en-AU" sz="2400" dirty="0">
                <a:solidFill>
                  <a:schemeClr val="bg1"/>
                </a:solidFill>
                <a:latin typeface="Comic Sans MS" panose="030F0902030302020204" pitchFamily="66" charset="0"/>
                <a:ea typeface="Arial" panose="020B0604020202020204" pitchFamily="34" charset="0"/>
              </a:rPr>
              <a:t> </a:t>
            </a:r>
            <a:endParaRPr lang="en-AU" sz="2400" dirty="0">
              <a:solidFill>
                <a:schemeClr val="bg1"/>
              </a:solidFill>
              <a:latin typeface="Times New Roman" panose="02020603050405020304" pitchFamily="18" charset="0"/>
              <a:ea typeface="Arial" panose="020B0604020202020204" pitchFamily="34" charset="0"/>
            </a:endParaRPr>
          </a:p>
          <a:p>
            <a:pPr>
              <a:spcAft>
                <a:spcPts val="0"/>
              </a:spcAft>
            </a:pPr>
            <a:r>
              <a:rPr lang="en-AU" sz="2400" b="1" baseline="30000" dirty="0">
                <a:solidFill>
                  <a:schemeClr val="bg1"/>
                </a:solidFill>
                <a:latin typeface="Comic Sans MS" panose="030F0902030302020204" pitchFamily="66" charset="0"/>
                <a:ea typeface="Arial" panose="020B0604020202020204" pitchFamily="34" charset="0"/>
              </a:rPr>
              <a:t>2 </a:t>
            </a:r>
            <a:r>
              <a:rPr lang="en-AU" sz="2400" dirty="0">
                <a:solidFill>
                  <a:schemeClr val="bg1"/>
                </a:solidFill>
                <a:latin typeface="Comic Sans MS" panose="030F0902030302020204" pitchFamily="66" charset="0"/>
                <a:ea typeface="Arial" panose="020B0604020202020204" pitchFamily="34" charset="0"/>
              </a:rPr>
              <a:t>But who can endure the day of his coming, and who can stand when he appears? For he is like a refiner’s fire and like fullers’ soap.  </a:t>
            </a:r>
            <a:r>
              <a:rPr lang="en-AU" sz="2400" b="1" baseline="30000" dirty="0">
                <a:solidFill>
                  <a:schemeClr val="bg1"/>
                </a:solidFill>
                <a:latin typeface="Comic Sans MS" panose="030F0902030302020204" pitchFamily="66" charset="0"/>
                <a:ea typeface="Arial" panose="020B0604020202020204" pitchFamily="34" charset="0"/>
              </a:rPr>
              <a:t>3 </a:t>
            </a:r>
            <a:r>
              <a:rPr lang="en-AU" sz="2400" dirty="0">
                <a:solidFill>
                  <a:schemeClr val="bg1"/>
                </a:solidFill>
                <a:latin typeface="Comic Sans MS" panose="030F0902030302020204" pitchFamily="66" charset="0"/>
                <a:ea typeface="Arial" panose="020B0604020202020204" pitchFamily="34" charset="0"/>
              </a:rPr>
              <a:t>He will sit as a refiner and purifier of silver, and he will purify the sons of Levi and refine them like gold and silver, and they will bring offerings in righteousness to YHWH.</a:t>
            </a:r>
            <a:r>
              <a:rPr lang="en-AU" sz="2400" dirty="0">
                <a:solidFill>
                  <a:schemeClr val="bg1"/>
                </a:solidFill>
                <a:latin typeface="Times New Roman" panose="02020603050405020304" pitchFamily="18" charset="0"/>
                <a:ea typeface="Arial" panose="020B0604020202020204" pitchFamily="34" charset="0"/>
              </a:rPr>
              <a:t> </a:t>
            </a:r>
          </a:p>
          <a:p>
            <a:pPr>
              <a:spcAft>
                <a:spcPts val="0"/>
              </a:spcAft>
            </a:pPr>
            <a:r>
              <a:rPr lang="en-AU" sz="2400" b="1" baseline="30000" dirty="0">
                <a:solidFill>
                  <a:schemeClr val="bg1"/>
                </a:solidFill>
                <a:latin typeface="Times New Roman" panose="02020603050405020304" pitchFamily="18" charset="0"/>
                <a:ea typeface="Arial" panose="020B0604020202020204" pitchFamily="34" charset="0"/>
              </a:rPr>
              <a:t> </a:t>
            </a:r>
            <a:endParaRPr lang="en-AU" sz="2400" dirty="0">
              <a:solidFill>
                <a:schemeClr val="bg1"/>
              </a:solidFill>
              <a:latin typeface="Times New Roman" panose="02020603050405020304" pitchFamily="18" charset="0"/>
              <a:ea typeface="Arial" panose="020B0604020202020204" pitchFamily="34" charset="0"/>
            </a:endParaRPr>
          </a:p>
          <a:p>
            <a:r>
              <a:rPr lang="en-AU" sz="2400" b="1" baseline="300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4 </a:t>
            </a:r>
            <a:r>
              <a:rPr lang="en-AU" sz="24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Then the offering of Judah and Jerusalem will be pleasing to YHWH as in the days of old and as in former years. </a:t>
            </a:r>
            <a:endParaRPr lang="en-AU" sz="2400" dirty="0">
              <a:solidFill>
                <a:schemeClr val="bg1"/>
              </a:solidFill>
              <a:latin typeface="Calibri" panose="020F0502020204030204" pitchFamily="34"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4248669343"/>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71227</TotalTime>
  <Words>811</Words>
  <Application>Microsoft Macintosh PowerPoint</Application>
  <PresentationFormat>On-screen Show (16:10)</PresentationFormat>
  <Paragraphs>95</Paragraphs>
  <Slides>17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Comic Sans MS</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1384</cp:revision>
  <cp:lastPrinted>2019-04-11T04:54:14Z</cp:lastPrinted>
  <dcterms:created xsi:type="dcterms:W3CDTF">2016-11-04T06:28:01Z</dcterms:created>
  <dcterms:modified xsi:type="dcterms:W3CDTF">2019-04-14T01:06:52Z</dcterms:modified>
</cp:coreProperties>
</file>